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58" r:id="rId4"/>
    <p:sldId id="259" r:id="rId5"/>
    <p:sldId id="260" r:id="rId6"/>
    <p:sldId id="270" r:id="rId7"/>
    <p:sldId id="263" r:id="rId8"/>
    <p:sldId id="261" r:id="rId9"/>
    <p:sldId id="268" r:id="rId10"/>
    <p:sldId id="267" r:id="rId11"/>
    <p:sldId id="262" r:id="rId12"/>
    <p:sldId id="264" r:id="rId13"/>
    <p:sldId id="265" r:id="rId14"/>
    <p:sldId id="26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7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69F9B-659F-4D0B-8EF3-77AF9861E672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C6E0F-7C63-425E-8BF0-5687DDC4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1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C6E0F-7C63-425E-8BF0-5687DDC4F1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80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C6E0F-7C63-425E-8BF0-5687DDC4F1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81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E53B4B-0F2F-7FE2-2FD5-2D4A61DC24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BD68158-E72B-4C2E-25E7-085D4A14E4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0B0452-5251-2658-40F9-FF2242E5C5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A410A-AF4B-A770-B464-8B39431FB4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C6E0F-7C63-425E-8BF0-5687DDC4F1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8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C6E0F-7C63-425E-8BF0-5687DDC4F1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12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C6E0F-7C63-425E-8BF0-5687DDC4F1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86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F7034-8729-0B96-8F02-9737640222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46B458D-5B06-B58B-4022-3487B4CFB8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CF2DA1-963E-F3B7-892E-51978C9C31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1C913-1806-A9FA-4DA2-D7C42D1631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C6E0F-7C63-425E-8BF0-5687DDC4F1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17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7CADC-EA03-CE89-0034-91CFFDD420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D291E3-6DCF-5AAD-2AA0-A986F7789F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3FFE06-49F4-02CB-97E5-88BD657E31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913A6-7264-98E9-1B64-6B923FC113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C6E0F-7C63-425E-8BF0-5687DDC4F1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07DD-769F-F851-74CD-B01128C32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ABF83-081C-A5D0-980F-4103DE53A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102F7-1011-6278-82F3-2D8C641D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06DB7-EB2D-3927-3751-D2152001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72291-1686-A647-1F8C-D41416C1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4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1E520-FED3-B3C1-48F6-B2DB51A2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3BF2C-A38F-1666-1263-75E9E1CA7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5609-BDB8-4E86-79C7-97D89B2D8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0B9D9-FE80-E3ED-C7EC-2F1488E17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6D582-87EE-159D-605B-646DCCD2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6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453823-4A55-C6C3-7C72-DE6AF522D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9B3DC-6510-3842-FEB4-570D8BC3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F5093-7106-85E6-D4B5-47C0FFA6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172F7-F983-F80F-FB98-884A7571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252C6-12D0-B73B-710A-E21CC850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3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3A7A-A07A-DEAA-8DD3-547DE5210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D47F4-19BE-2536-4856-C0CAE087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52351-026B-1B77-C98F-26812D267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8E30A-890D-50E2-ED75-0A8B6E12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5EC8F-948D-B0C3-1105-76F25C81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8D90B-78EF-571B-F163-3EE3D45EE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66A38-AFA3-02D9-8C6E-3764620EF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31AA4-B2C2-F0FB-3846-3CA0FAAF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D48D-A820-295A-7CD0-35251435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26E97-D12C-9D4B-69C9-8A910A252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6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5EC9-4A43-9124-A543-4708ADD66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DF76-3A95-1B96-CDA1-667E9BCFD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825AF-7EB2-6AC8-5061-C49DE7681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8B376-DC4D-488F-783D-F2EAFEE5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0AEBD-1A4B-B542-A06B-260B4AF3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63E65-7BE7-4C7D-307C-DC05BF7BB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D631E-231A-35ED-B228-DF8629B5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94E98-B3DB-E691-7041-CFCA6382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25CC89-72B1-B189-95D5-3E422D6FB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530A6E-8505-48A6-71EB-C819913F6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1C287-E22A-030C-7930-6C79E617F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52D60-A8E2-B9E8-BECB-B10D0FE3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BC40B2-FB20-918A-3CAC-30817B5A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93333B-CA73-E07B-34C4-0F883E368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4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F968-D131-34FA-7105-B9E4D1577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18B5E-C940-71FD-ECA9-CF085350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99CF4-C146-BEB6-82EE-1481251D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7000F-07B7-F4C9-F598-349D8863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B6BFA-A1F9-CCC1-A839-FFF57B08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0315E-4A32-46CA-9115-813DCC43D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CC5DA-46E4-169D-59D6-CB8DB5EE4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4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8645-6215-94AB-9E5C-B640B973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B5D0D-8DF8-2606-399B-3C54C9231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DD019-6A81-CC2C-0A71-C9355C402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E4CCC-E8BA-3EF6-143D-82374B57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E02A8-15F1-6B01-00C0-054A820CD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15B1F-2B8C-2530-AD1F-75DB0923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EEA2-0A6A-29AA-B02E-AE7512F83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3ABED3-3890-DB80-7F31-C2AB97F5C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CE602-13C8-739D-D9A7-02E439E44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D446D-5080-2C1A-F6A1-B8D5B82E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12A68-C350-0446-9B19-B35C491F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7CD6D-5D37-4517-5E12-2B47DBEE0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A58F0D-D893-1C6F-4CB5-DA36D356C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C11E1-5523-32DF-935F-A7992A2EB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B8389-3FD9-EBCA-02EF-A51AB2521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D78D33-A99B-4FD8-A0D5-134B5547F4E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EA993-1573-DE2B-EDF9-01BE32679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6E78-FFD2-4B42-2464-51A9288B4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02C69-1AC5-4BD4-A6EE-9E8F74D5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1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cacscouting.org/resources/financial-support/" TargetMode="Externa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ncacscouting.org/service-areas-with-districts/" TargetMode="External"/><Relationship Id="rId5" Type="http://schemas.openxmlformats.org/officeDocument/2006/relationships/hyperlink" Target="https://ncacscouting.org/training/" TargetMode="External"/><Relationship Id="rId4" Type="http://schemas.openxmlformats.org/officeDocument/2006/relationships/hyperlink" Target="https://ncacscouting.org/resources/for-leaders/unit-and-district-resource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ncacscouting.org/wp-content/uploads/2025/05/2025-2026-Ideal-Year-of-Cub-Scouting-FINAL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hyperlink" Target="https://ncacscouting.org/wp-content/uploads/2025/05/Operating_Budget_Worksheet_for_Packs.xls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ncacscouting.org/wp-content/uploads/2025/04/Fall_Recruitment_Handbook_2025_FINAL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693429-8AB8-BD55-37AA-8047F25F2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141712"/>
            <a:ext cx="7923815" cy="1129537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latin typeface="Gungsuh" panose="020B0503020000020004" pitchFamily="18" charset="-127"/>
                <a:ea typeface="Gungsuh" panose="020B0503020000020004" pitchFamily="18" charset="-127"/>
                <a:cs typeface="Aharoni" panose="02010803020104030203" pitchFamily="2" charset="-79"/>
              </a:rPr>
              <a:t>2025 NCAC Membership Plan</a:t>
            </a:r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192712F8-36FA-35DF-0CE8-4098D9332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1">
            <a:extLst>
              <a:ext uri="{FF2B5EF4-FFF2-40B4-BE49-F238E27FC236}">
                <a16:creationId xmlns:a16="http://schemas.microsoft.com/office/drawing/2014/main" id="{12ED0649-EA17-DFB9-F2BA-2E2D538FD0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29014" r="13956" b="25431"/>
          <a:stretch/>
        </p:blipFill>
        <p:spPr bwMode="auto">
          <a:xfrm>
            <a:off x="2318686" y="2541814"/>
            <a:ext cx="7554627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AF9469B9-6468-5B6A-E832-8D4590388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897" y="5231580"/>
            <a:ext cx="10459156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618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705EC-25C5-CD41-0870-2D310F68E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A logo with a symbol and a eagle&#10;&#10;AI-generated content may be incorrect.">
            <a:extLst>
              <a:ext uri="{FF2B5EF4-FFF2-40B4-BE49-F238E27FC236}">
                <a16:creationId xmlns:a16="http://schemas.microsoft.com/office/drawing/2014/main" id="{1AD8FBFB-6503-C030-D99C-8BD417A1F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-1632289" y="2475318"/>
            <a:ext cx="5979672" cy="146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0E875EA-EE1D-1F94-D2FA-C9892F4A6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9598" y="0"/>
            <a:ext cx="6768560" cy="682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3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5F9215C-01BE-6905-B5CF-40393D5AD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46A47D-FE58-D56B-8178-D11809A83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A62A9EB-A7EB-C0B5-ABE5-7C3283942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9D1D92-857D-0933-1924-FE03B8714925}"/>
              </a:ext>
            </a:extLst>
          </p:cNvPr>
          <p:cNvSpPr txBox="1"/>
          <p:nvPr/>
        </p:nvSpPr>
        <p:spPr>
          <a:xfrm>
            <a:off x="496111" y="3576187"/>
            <a:ext cx="10857689" cy="3281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700" b="1" dirty="0">
                <a:solidFill>
                  <a:srgbClr val="002060"/>
                </a:solidFill>
              </a:rPr>
              <a:t>      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Prep for Fall Recruitment Event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Parent orientation post Joining Night Event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Parents attend this meeting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the meeting to 1-hour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important role that each parent can do, to make the Pack successful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more in-depth about what it takes to be fully trained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 small introductory tasks to new parents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 parents of first den meeting 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 calendar of district activity dates including training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Follow-up with incomplete youth applications who did not sign-up at Joining event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importance of attending roundtable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 applications from all new adult leaders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DC0B0B-DE33-8E19-A945-1D8C137142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29014" r="13956" b="25431"/>
          <a:stretch/>
        </p:blipFill>
        <p:spPr bwMode="auto">
          <a:xfrm>
            <a:off x="1696087" y="322870"/>
            <a:ext cx="8457736" cy="245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093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71D4AD-788C-EBED-615A-99E63F358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A logo with a symbol and a eagle&#10;&#10;AI-generated content may be incorrect.">
            <a:extLst>
              <a:ext uri="{FF2B5EF4-FFF2-40B4-BE49-F238E27FC236}">
                <a16:creationId xmlns:a16="http://schemas.microsoft.com/office/drawing/2014/main" id="{4AE214FA-86C1-D863-0353-2D7827694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-1632289" y="2475318"/>
            <a:ext cx="5979672" cy="146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E65E18A-2912-71EA-365A-198BE495CE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0006" y="217992"/>
            <a:ext cx="8021150" cy="644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26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278A66-8695-655A-CB13-F9734E019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6E3F8E4-7399-EC5F-D93B-A29916040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2BAB40-3C73-70D1-1DE2-D478F2874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B7DE1-687B-1CEE-0E75-32514179FDE5}"/>
              </a:ext>
            </a:extLst>
          </p:cNvPr>
          <p:cNvSpPr txBox="1"/>
          <p:nvPr/>
        </p:nvSpPr>
        <p:spPr>
          <a:xfrm>
            <a:off x="1" y="3576187"/>
            <a:ext cx="12192000" cy="3281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700" b="1" dirty="0">
                <a:solidFill>
                  <a:srgbClr val="002060"/>
                </a:solidFill>
              </a:rPr>
              <a:t> </a:t>
            </a:r>
            <a:r>
              <a:rPr lang="en-US" sz="4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Financial Support-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https://ncacscouting.org/resources/financial-support/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One-Stop-Shop for Recruitment-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https://ncacscouting.org/resources/for-leaders/unit-and-district-resources/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Training Opportunities-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https://ncacscouting.org/training/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District Information and Contacts-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https://ncacscouting.org/service-areas-with-districts/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4AC663-3817-BFD2-C0FE-035D828865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29014" r="13956" b="25431"/>
          <a:stretch/>
        </p:blipFill>
        <p:spPr bwMode="auto">
          <a:xfrm>
            <a:off x="1867132" y="188758"/>
            <a:ext cx="8457736" cy="245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761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F1E50C-7A76-8627-2558-476AE3CDF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AAC62E7-62B3-66A0-5AE2-AB92356FC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88C796-AEF3-634D-2DC8-38F30CAD85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12B6A-AEBE-3225-6803-E84B1AD86F8A}"/>
              </a:ext>
            </a:extLst>
          </p:cNvPr>
          <p:cNvSpPr txBox="1"/>
          <p:nvPr/>
        </p:nvSpPr>
        <p:spPr>
          <a:xfrm>
            <a:off x="525294" y="2718279"/>
            <a:ext cx="10857689" cy="3561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700" b="1" dirty="0">
                <a:solidFill>
                  <a:srgbClr val="002060"/>
                </a:solidFill>
              </a:rPr>
              <a:t> 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700" b="1" dirty="0">
                <a:solidFill>
                  <a:srgbClr val="002060"/>
                </a:solidFill>
              </a:rPr>
              <a:t>     </a:t>
            </a:r>
            <a:r>
              <a:rPr lang="en-US" sz="4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 Year of Scouting for Cub Scouts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2025-2026-Ideal-Year-of-Cub-Scouting-FINAL.pdf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57150" algn="ctr">
              <a:lnSpc>
                <a:spcPct val="90000"/>
              </a:lnSpc>
              <a:spcAft>
                <a:spcPts val="600"/>
              </a:spcAft>
            </a:pPr>
            <a:r>
              <a:rPr lang="en-US" sz="1800" u="sng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https://ncacscouting.org/wp-content/uploads/2025/05/Operating_Budget_Worksheet_for_Packs.xlsx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0190E4-FC96-3D2C-300C-04FB7AF35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29014" r="13956" b="25431"/>
          <a:stretch/>
        </p:blipFill>
        <p:spPr bwMode="auto">
          <a:xfrm>
            <a:off x="1725270" y="261373"/>
            <a:ext cx="8457736" cy="245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353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83E709-1640-D4EE-416E-A9DB416403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47282C-AFE2-CC31-BE5B-4004D8D443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443" y="1061650"/>
            <a:ext cx="7998106" cy="1129537"/>
          </a:xfrm>
        </p:spPr>
        <p:txBody>
          <a:bodyPr anchor="t">
            <a:normAutofit fontScale="90000"/>
          </a:bodyPr>
          <a:lstStyle/>
          <a:p>
            <a:r>
              <a:rPr lang="en-US" i="1" dirty="0">
                <a:latin typeface="Gungsuh" panose="020B0503020000020004" pitchFamily="18" charset="-127"/>
                <a:ea typeface="Gungsuh" panose="020B0503020000020004" pitchFamily="18" charset="-127"/>
                <a:cs typeface="Aharoni" panose="02010803020104030203" pitchFamily="2" charset="-79"/>
              </a:rPr>
              <a:t>THANK YOU!  </a:t>
            </a:r>
            <a:br>
              <a:rPr lang="en-US" i="1" dirty="0">
                <a:latin typeface="Gungsuh" panose="020B0503020000020004" pitchFamily="18" charset="-127"/>
                <a:ea typeface="Gungsuh" panose="020B0503020000020004" pitchFamily="18" charset="-127"/>
                <a:cs typeface="Aharoni" panose="02010803020104030203" pitchFamily="2" charset="-79"/>
              </a:rPr>
            </a:br>
            <a:r>
              <a:rPr lang="en-US" i="1" dirty="0">
                <a:latin typeface="Gungsuh" panose="020B0503020000020004" pitchFamily="18" charset="-127"/>
                <a:ea typeface="Gungsuh" panose="020B0503020000020004" pitchFamily="18" charset="-127"/>
                <a:cs typeface="Aharoni" panose="02010803020104030203" pitchFamily="2" charset="-79"/>
              </a:rPr>
              <a:t>Let’s grow Scouting!</a:t>
            </a:r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C5967868-7F08-AA42-BE2C-C28A9F476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1">
            <a:extLst>
              <a:ext uri="{FF2B5EF4-FFF2-40B4-BE49-F238E27FC236}">
                <a16:creationId xmlns:a16="http://schemas.microsoft.com/office/drawing/2014/main" id="{290C70B7-60D7-A5EF-F280-3DAD42CD58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29014" r="13956" b="25431"/>
          <a:stretch/>
        </p:blipFill>
        <p:spPr bwMode="auto">
          <a:xfrm>
            <a:off x="2318686" y="2776148"/>
            <a:ext cx="7554627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3C21CF6A-F716-4C5A-1790-B29E21B75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897" y="5231580"/>
            <a:ext cx="10459156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7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05C6DF-BC9A-95C4-9C84-624FCF7E6C31}"/>
              </a:ext>
            </a:extLst>
          </p:cNvPr>
          <p:cNvSpPr txBox="1"/>
          <p:nvPr/>
        </p:nvSpPr>
        <p:spPr>
          <a:xfrm>
            <a:off x="5630779" y="3884451"/>
            <a:ext cx="5723021" cy="2973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of Content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Membership Plan by Month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Members Recruitment Chart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 for Fall Recruitment Event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JSN Event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taken after JSN Event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Items for Back-to-School Event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Ideal Year of Scouting- Cub Scouts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6A0B4B-D19D-BE26-789C-FA92C12CA0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29014" r="13956" b="25431"/>
          <a:stretch/>
        </p:blipFill>
        <p:spPr bwMode="auto">
          <a:xfrm>
            <a:off x="1867132" y="249718"/>
            <a:ext cx="8457736" cy="245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90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892BA4-7E62-136E-6821-39C32E21E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260" y="0"/>
            <a:ext cx="4983480" cy="6858000"/>
          </a:xfrm>
          <a:prstGeom prst="rect">
            <a:avLst/>
          </a:prstGeom>
        </p:spPr>
      </p:pic>
      <p:pic>
        <p:nvPicPr>
          <p:cNvPr id="4" name="Picture 1" descr="A logo with a symbol and a eagle&#10;&#10;AI-generated content may be incorrect.">
            <a:extLst>
              <a:ext uri="{FF2B5EF4-FFF2-40B4-BE49-F238E27FC236}">
                <a16:creationId xmlns:a16="http://schemas.microsoft.com/office/drawing/2014/main" id="{1E665836-ECFE-55F8-1CB9-E925CF57A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-1632289" y="2475318"/>
            <a:ext cx="5979672" cy="146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65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CFDBC-ED36-D28C-4C64-6341709FA9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A logo with a symbol and a eagle&#10;&#10;AI-generated content may be incorrect.">
            <a:extLst>
              <a:ext uri="{FF2B5EF4-FFF2-40B4-BE49-F238E27FC236}">
                <a16:creationId xmlns:a16="http://schemas.microsoft.com/office/drawing/2014/main" id="{6949FCD5-98F4-A627-F823-1CBEA2CF3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-1632289" y="2475318"/>
            <a:ext cx="5979672" cy="146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5FD34A-FFD5-AA62-38E3-E682E2A83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1949" y="217992"/>
            <a:ext cx="9835187" cy="585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6A7B92-1681-F0F4-7714-836FFE5D7E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A logo with a symbol and a eagle&#10;&#10;AI-generated content may be incorrect.">
            <a:extLst>
              <a:ext uri="{FF2B5EF4-FFF2-40B4-BE49-F238E27FC236}">
                <a16:creationId xmlns:a16="http://schemas.microsoft.com/office/drawing/2014/main" id="{F2F79F99-208B-812B-62C7-DC6521DB8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-2004079" y="2445173"/>
            <a:ext cx="5979672" cy="146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384CAB-0A45-1F2E-6725-E3A2ACB2A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151" y="690480"/>
            <a:ext cx="10589958" cy="50816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621D93-3480-D6E9-D9FF-0FF2C11F0B75}"/>
              </a:ext>
            </a:extLst>
          </p:cNvPr>
          <p:cNvSpPr txBox="1"/>
          <p:nvPr/>
        </p:nvSpPr>
        <p:spPr>
          <a:xfrm>
            <a:off x="3181350" y="200864"/>
            <a:ext cx="6172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youth recruited- To-date</a:t>
            </a:r>
          </a:p>
        </p:txBody>
      </p:sp>
    </p:spTree>
    <p:extLst>
      <p:ext uri="{BB962C8B-B14F-4D97-AF65-F5344CB8AC3E}">
        <p14:creationId xmlns:p14="http://schemas.microsoft.com/office/powerpoint/2010/main" val="378079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CB3405-CD65-AF33-A55A-CE2702F0E7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A logo with a symbol and a eagle&#10;&#10;AI-generated content may be incorrect.">
            <a:extLst>
              <a:ext uri="{FF2B5EF4-FFF2-40B4-BE49-F238E27FC236}">
                <a16:creationId xmlns:a16="http://schemas.microsoft.com/office/drawing/2014/main" id="{ECB916C5-8894-A0AD-8BA2-DD19C232F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-2004079" y="2445173"/>
            <a:ext cx="5979672" cy="146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CCE03F-D2E7-A90F-71FA-803AE5759ABE}"/>
              </a:ext>
            </a:extLst>
          </p:cNvPr>
          <p:cNvSpPr txBox="1"/>
          <p:nvPr/>
        </p:nvSpPr>
        <p:spPr>
          <a:xfrm>
            <a:off x="3181350" y="200864"/>
            <a:ext cx="6172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youth/Units- To-date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FBD4C2-17C2-35CB-22D2-141695A8D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144" y="1109814"/>
            <a:ext cx="10538443" cy="482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7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7B634B-73B6-675C-8C00-585B3F5851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AAE83-3CC4-30FC-E700-BC2F7C3C2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4284E4B-8036-D052-14F0-7240D016B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A215D2-DFCA-72F2-2CF0-A934DE58ED48}"/>
              </a:ext>
            </a:extLst>
          </p:cNvPr>
          <p:cNvSpPr txBox="1"/>
          <p:nvPr/>
        </p:nvSpPr>
        <p:spPr>
          <a:xfrm>
            <a:off x="496111" y="3576187"/>
            <a:ext cx="10857689" cy="328181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Prep for Fall Recruitment Event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the Sign-up Night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 with School Administration 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interest table at Back-to-School Night, in Summer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Unit Be-A-Scout Pin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 and approve Pack 12-to-18-month Calendar with events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Confirm Sign-up Night Event Date/Location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Geofence Sign-up Night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Promote Sign-up Night at Back-to- School Night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all returning families share on Social Media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Confirm  Parent Orientation Meeting time and Location before Sign-up night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Place Yard-signs  in the Community and at School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Conduct Scout Talk at School, Charter Organization, etc.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Confirm Troop to help at Sign-up Night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0E4C9E-3A46-6B96-9532-3E1B56A9A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29014" r="13956" b="25431"/>
          <a:stretch/>
        </p:blipFill>
        <p:spPr bwMode="auto">
          <a:xfrm>
            <a:off x="1696087" y="274102"/>
            <a:ext cx="8457736" cy="245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61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529910-0273-0B0C-7193-5F1311A54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173B2C-C5DF-D8F0-E7F6-6F26BF554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1F18FB-E217-6390-AD08-6533E4035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DC29DC-C631-B163-327C-6680AF6FEF44}"/>
              </a:ext>
            </a:extLst>
          </p:cNvPr>
          <p:cNvSpPr txBox="1"/>
          <p:nvPr/>
        </p:nvSpPr>
        <p:spPr>
          <a:xfrm>
            <a:off x="496111" y="3576187"/>
            <a:ext cx="10857689" cy="3281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for Fall Recruitment Event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Sign-up Night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New Scouts at this event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payment confirmation for online or paper application, at joining event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sign-in sheet to District Representative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Preview  upcoming Pack events and meeting dates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Invite Parents to Parent orientation meeting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Meeting to 1-hour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B17094-32FF-F370-8420-D9B25C4B1E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29014" r="13956" b="25431"/>
          <a:stretch/>
        </p:blipFill>
        <p:spPr bwMode="auto">
          <a:xfrm>
            <a:off x="1696087" y="310678"/>
            <a:ext cx="8457736" cy="245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381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9B69B4-83A0-695C-7724-EBCB60A34FEF}"/>
              </a:ext>
            </a:extLst>
          </p:cNvPr>
          <p:cNvSpPr txBox="1"/>
          <p:nvPr/>
        </p:nvSpPr>
        <p:spPr>
          <a:xfrm>
            <a:off x="1752903" y="3105834"/>
            <a:ext cx="82860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b="1" dirty="0"/>
              <a:t>      </a:t>
            </a:r>
            <a:r>
              <a:rPr lang="en-US" b="1" dirty="0">
                <a:solidFill>
                  <a:srgbClr val="C00000"/>
                </a:solidFill>
              </a:rPr>
              <a:t>Section:  Please review the Joining Night Event Guide to talk about  the 5 Stations of the Joining Event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Instructions: Click link below to open or highlight link to open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241B5A-3770-70F3-90BC-058266124318}"/>
              </a:ext>
            </a:extLst>
          </p:cNvPr>
          <p:cNvSpPr txBox="1"/>
          <p:nvPr/>
        </p:nvSpPr>
        <p:spPr>
          <a:xfrm>
            <a:off x="3151762" y="5019872"/>
            <a:ext cx="50000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Fall_Recruitment_Handbook_2025_FINAL.pdf</a:t>
            </a:r>
            <a:r>
              <a:rPr lang="en-US" b="1" dirty="0">
                <a:solidFill>
                  <a:srgbClr val="002060"/>
                </a:solidFill>
              </a:rPr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6DC51E-7A5A-89BF-847A-6EF91115B2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29014" r="13956" b="25431"/>
          <a:stretch/>
        </p:blipFill>
        <p:spPr bwMode="auto">
          <a:xfrm>
            <a:off x="1667055" y="335062"/>
            <a:ext cx="8457736" cy="245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39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450</Words>
  <Application>Microsoft Office PowerPoint</Application>
  <PresentationFormat>Widescreen</PresentationFormat>
  <Paragraphs>73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Gungsuh</vt:lpstr>
      <vt:lpstr>Aptos</vt:lpstr>
      <vt:lpstr>Aptos Display</vt:lpstr>
      <vt:lpstr>Arial</vt:lpstr>
      <vt:lpstr>Times New Roman</vt:lpstr>
      <vt:lpstr>Office Theme</vt:lpstr>
      <vt:lpstr>2025 NCAC Membership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  Let’s grow Scouting!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Stuart Goins</dc:creator>
  <cp:lastModifiedBy>Cynthia Griffiths</cp:lastModifiedBy>
  <cp:revision>11</cp:revision>
  <dcterms:created xsi:type="dcterms:W3CDTF">2025-05-08T19:31:35Z</dcterms:created>
  <dcterms:modified xsi:type="dcterms:W3CDTF">2025-05-19T22:41:38Z</dcterms:modified>
</cp:coreProperties>
</file>