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6" r:id="rId3"/>
    <p:sldId id="258" r:id="rId4"/>
    <p:sldId id="259" r:id="rId5"/>
    <p:sldId id="260" r:id="rId6"/>
    <p:sldId id="270" r:id="rId7"/>
    <p:sldId id="263" r:id="rId8"/>
    <p:sldId id="261" r:id="rId9"/>
    <p:sldId id="268" r:id="rId10"/>
    <p:sldId id="267" r:id="rId11"/>
    <p:sldId id="262" r:id="rId12"/>
    <p:sldId id="264" r:id="rId13"/>
    <p:sldId id="265" r:id="rId14"/>
    <p:sldId id="266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379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69F9B-659F-4D0B-8EF3-77AF9861E672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CC6E0F-7C63-425E-8BF0-5687DDC4F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015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CC6E0F-7C63-425E-8BF0-5687DDC4F17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80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CC6E0F-7C63-425E-8BF0-5687DDC4F17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081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E53B4B-0F2F-7FE2-2FD5-2D4A61DC24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BD68158-E72B-4C2E-25E7-085D4A14E45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A0B0452-5251-2658-40F9-FF2242E5C5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7A410A-AF4B-A770-B464-8B39431FB4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CC6E0F-7C63-425E-8BF0-5687DDC4F17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887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CC6E0F-7C63-425E-8BF0-5687DDC4F17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912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CC6E0F-7C63-425E-8BF0-5687DDC4F17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786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2F7034-8729-0B96-8F02-9737640222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46B458D-5B06-B58B-4022-3487B4CFB8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5CF2DA1-963E-F3B7-892E-51978C9C31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C1C913-1806-A9FA-4DA2-D7C42D1631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CC6E0F-7C63-425E-8BF0-5687DDC4F17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178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47CADC-EA03-CE89-0034-91CFFDD420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4D291E3-6DCF-5AAD-2AA0-A986F7789F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B3FFE06-49F4-02CB-97E5-88BD657E31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A913A6-7264-98E9-1B64-6B923FC113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CC6E0F-7C63-425E-8BF0-5687DDC4F17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82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C07DD-769F-F851-74CD-B01128C326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1ABF83-081C-A5D0-980F-4103DE53A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102F7-1011-6278-82F3-2D8C641D9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8D33-A99B-4FD8-A0D5-134B5547F4E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C06DB7-EB2D-3927-3751-D21520012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72291-1686-A647-1F8C-D41416C15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2C69-1AC5-4BD4-A6EE-9E8F74D5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4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1E520-FED3-B3C1-48F6-B2DB51A21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D3BF2C-A38F-1666-1263-75E9E1CA76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85609-BDB8-4E86-79C7-97D89B2D8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8D33-A99B-4FD8-A0D5-134B5547F4E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0B9D9-FE80-E3ED-C7EC-2F1488E17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F6D582-87EE-159D-605B-646DCCD26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2C69-1AC5-4BD4-A6EE-9E8F74D5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69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453823-4A55-C6C3-7C72-DE6AF522DB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09B3DC-6510-3842-FEB4-570D8BC3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F5093-7106-85E6-D4B5-47C0FFA63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8D33-A99B-4FD8-A0D5-134B5547F4E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172F7-F983-F80F-FB98-884A75719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252C6-12D0-B73B-710A-E21CC850E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2C69-1AC5-4BD4-A6EE-9E8F74D5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35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C3A7A-A07A-DEAA-8DD3-547DE5210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D47F4-19BE-2536-4856-C0CAE087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52351-026B-1B77-C98F-26812D267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8D33-A99B-4FD8-A0D5-134B5547F4E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8E30A-890D-50E2-ED75-0A8B6E12B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5EC8F-948D-B0C3-1105-76F25C81A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2C69-1AC5-4BD4-A6EE-9E8F74D5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7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8D90B-78EF-571B-F163-3EE3D45EE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66A38-AFA3-02D9-8C6E-3764620EF6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31AA4-B2C2-F0FB-3846-3CA0FAAFF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8D33-A99B-4FD8-A0D5-134B5547F4E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D48D-A820-295A-7CD0-352514352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26E97-D12C-9D4B-69C9-8A910A252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2C69-1AC5-4BD4-A6EE-9E8F74D5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767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05EC9-4A43-9124-A543-4708ADD66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DF76-3A95-1B96-CDA1-667E9BCFD0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D825AF-7EB2-6AC8-5061-C49DE7681A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18B376-DC4D-488F-783D-F2EAFEE58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8D33-A99B-4FD8-A0D5-134B5547F4E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10AEBD-1A4B-B542-A06B-260B4AF3C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B63E65-7BE7-4C7D-307C-DC05BF7BB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2C69-1AC5-4BD4-A6EE-9E8F74D5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13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D631E-231A-35ED-B228-DF8629B54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A94E98-B3DB-E691-7041-CFCA6382C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25CC89-72B1-B189-95D5-3E422D6FB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530A6E-8505-48A6-71EB-C819913F6B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91C287-E22A-030C-7930-6C79E617FA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552D60-A8E2-B9E8-BECB-B10D0FE3F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8D33-A99B-4FD8-A0D5-134B5547F4E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BC40B2-FB20-918A-3CAC-30817B5AD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93333B-CA73-E07B-34C4-0F883E368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2C69-1AC5-4BD4-A6EE-9E8F74D5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4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8F968-D131-34FA-7105-B9E4D1577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118B5E-C940-71FD-ECA9-CF085350C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8D33-A99B-4FD8-A0D5-134B5547F4E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E99CF4-C146-BEB6-82EE-1481251D0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7000F-07B7-F4C9-F598-349D88634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2C69-1AC5-4BD4-A6EE-9E8F74D5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779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4B6BFA-A1F9-CCC1-A839-FFF57B08A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8D33-A99B-4FD8-A0D5-134B5547F4E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20315E-4A32-46CA-9115-813DCC43D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ECC5DA-46E4-169D-59D6-CB8DB5EE4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2C69-1AC5-4BD4-A6EE-9E8F74D5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948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78645-6215-94AB-9E5C-B640B9736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B5D0D-8DF8-2606-399B-3C54C9231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7DD019-6A81-CC2C-0A71-C9355C402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E4CCC-E8BA-3EF6-143D-82374B570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8D33-A99B-4FD8-A0D5-134B5547F4E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DE02A8-15F1-6B01-00C0-054A820CD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F15B1F-2B8C-2530-AD1F-75DB0923E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2C69-1AC5-4BD4-A6EE-9E8F74D5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2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BEEA2-0A6A-29AA-B02E-AE7512F83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3ABED3-3890-DB80-7F31-C2AB97F5C8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ECE602-13C8-739D-D9A7-02E439E445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4D446D-5080-2C1A-F6A1-B8D5B82EC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8D33-A99B-4FD8-A0D5-134B5547F4E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B12A68-C350-0446-9B19-B35C491F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67CD6D-5D37-4517-5E12-2B47DBEE0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02C69-1AC5-4BD4-A6EE-9E8F74D5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45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A58F0D-D893-1C6F-4CB5-DA36D356C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FC11E1-5523-32DF-935F-A7992A2EB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B8389-3FD9-EBCA-02EF-A51AB2521D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D78D33-A99B-4FD8-A0D5-134B5547F4EF}" type="datetimeFigureOut">
              <a:rPr lang="en-US" smtClean="0"/>
              <a:t>5/19/2025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EA993-1573-DE2B-EDF9-01BE32679F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36E78-FFD2-4B42-2464-51A9288B46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02C69-1AC5-4BD4-A6EE-9E8F74D5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11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ncacscouting.org/resources/financial-support/" TargetMode="External"/><Relationship Id="rId7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ncacscouting.org/service-areas-with-districts/" TargetMode="External"/><Relationship Id="rId5" Type="http://schemas.openxmlformats.org/officeDocument/2006/relationships/hyperlink" Target="https://ncacscouting.org/training/" TargetMode="External"/><Relationship Id="rId4" Type="http://schemas.openxmlformats.org/officeDocument/2006/relationships/hyperlink" Target="https://ncacscouting.org/resources/for-leaders/unit-and-district-resources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ncacscouting.org/wp-content/uploads/2025/05/2025-2026-Ideal-Year-of-Cub-Scouting-FINAL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g"/><Relationship Id="rId4" Type="http://schemas.openxmlformats.org/officeDocument/2006/relationships/hyperlink" Target="https://ncacscouting.org/wp-content/uploads/2025/05/Operating_Budget_Worksheet_for_Packs.xls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ncacscouting.org/wp-content/uploads/2025/04/Fall_Recruitment_Handbook_2025_FINAL.pdf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693429-8AB8-BD55-37AA-8047F25F2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999" y="1141712"/>
            <a:ext cx="7923815" cy="1129537"/>
          </a:xfrm>
        </p:spPr>
        <p:txBody>
          <a:bodyPr anchor="t">
            <a:normAutofit/>
          </a:bodyPr>
          <a:lstStyle/>
          <a:p>
            <a:pPr algn="l"/>
            <a:r>
              <a:rPr lang="en-US" sz="4000" dirty="0">
                <a:latin typeface="Gungsuh" panose="020B0503020000020004" pitchFamily="18" charset="-127"/>
                <a:ea typeface="Gungsuh" panose="020B0503020000020004" pitchFamily="18" charset="-127"/>
                <a:cs typeface="Aharoni" panose="02010803020104030203" pitchFamily="2" charset="-79"/>
              </a:rPr>
              <a:t>2025 NCAC Membership Plan</a:t>
            </a:r>
          </a:p>
        </p:txBody>
      </p:sp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192712F8-36FA-35DF-0CE8-4098D9332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1">
            <a:extLst>
              <a:ext uri="{FF2B5EF4-FFF2-40B4-BE49-F238E27FC236}">
                <a16:creationId xmlns:a16="http://schemas.microsoft.com/office/drawing/2014/main" id="{12ED0649-EA17-DFB9-F2BA-2E2D538FD0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68" t="29014" r="13956" b="25431"/>
          <a:stretch/>
        </p:blipFill>
        <p:spPr bwMode="auto">
          <a:xfrm>
            <a:off x="2318686" y="2541814"/>
            <a:ext cx="7554627" cy="2194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33" name="Straight Connector 1032">
            <a:extLst>
              <a:ext uri="{FF2B5EF4-FFF2-40B4-BE49-F238E27FC236}">
                <a16:creationId xmlns:a16="http://schemas.microsoft.com/office/drawing/2014/main" id="{AF9469B9-6468-5B6A-E832-8D45903884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8897" y="5231580"/>
            <a:ext cx="10459156" cy="0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0618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B705EC-25C5-CD41-0870-2D310F68E2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A logo with a symbol and a eagle&#10;&#10;AI-generated content may be incorrect.">
            <a:extLst>
              <a:ext uri="{FF2B5EF4-FFF2-40B4-BE49-F238E27FC236}">
                <a16:creationId xmlns:a16="http://schemas.microsoft.com/office/drawing/2014/main" id="{1AD8FBFB-6503-C030-D99C-8BD417A1F9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6200000">
            <a:off x="-1632289" y="2475318"/>
            <a:ext cx="5979672" cy="1465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0E875EA-EE1D-1F94-D2FA-C9892F4A67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9598" y="0"/>
            <a:ext cx="6768560" cy="6827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136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5F9215C-01BE-6905-B5CF-40393D5ADD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A46A47D-FE58-D56B-8178-D11809A83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A62A9EB-A7EB-C0B5-ABE5-7C3283942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291" y="3296652"/>
            <a:ext cx="12202113" cy="3561346"/>
          </a:xfrm>
          <a:custGeom>
            <a:avLst/>
            <a:gdLst>
              <a:gd name="connsiteX0" fmla="*/ 0 w 12202113"/>
              <a:gd name="connsiteY0" fmla="*/ 3188466 h 3188466"/>
              <a:gd name="connsiteX1" fmla="*/ 10116 w 12202113"/>
              <a:gd name="connsiteY1" fmla="*/ 2657641 h 3188466"/>
              <a:gd name="connsiteX2" fmla="*/ 10116 w 12202113"/>
              <a:gd name="connsiteY2" fmla="*/ 0 h 3188466"/>
              <a:gd name="connsiteX3" fmla="*/ 12202113 w 12202113"/>
              <a:gd name="connsiteY3" fmla="*/ 0 h 3188466"/>
              <a:gd name="connsiteX4" fmla="*/ 12202113 w 12202113"/>
              <a:gd name="connsiteY4" fmla="*/ 2879832 h 3188466"/>
              <a:gd name="connsiteX5" fmla="*/ 12198167 w 12202113"/>
              <a:gd name="connsiteY5" fmla="*/ 2880360 h 3188466"/>
              <a:gd name="connsiteX6" fmla="*/ 12122128 w 12202113"/>
              <a:gd name="connsiteY6" fmla="*/ 2887194 h 3188466"/>
              <a:gd name="connsiteX7" fmla="*/ 12028868 w 12202113"/>
              <a:gd name="connsiteY7" fmla="*/ 2911786 h 3188466"/>
              <a:gd name="connsiteX8" fmla="*/ 11995238 w 12202113"/>
              <a:gd name="connsiteY8" fmla="*/ 2914090 h 3188466"/>
              <a:gd name="connsiteX9" fmla="*/ 11996460 w 12202113"/>
              <a:gd name="connsiteY9" fmla="*/ 2918442 h 3188466"/>
              <a:gd name="connsiteX10" fmla="*/ 11983968 w 12202113"/>
              <a:gd name="connsiteY10" fmla="*/ 2918762 h 3188466"/>
              <a:gd name="connsiteX11" fmla="*/ 11956084 w 12202113"/>
              <a:gd name="connsiteY11" fmla="*/ 2918868 h 3188466"/>
              <a:gd name="connsiteX12" fmla="*/ 11872586 w 12202113"/>
              <a:gd name="connsiteY12" fmla="*/ 2920076 h 3188466"/>
              <a:gd name="connsiteX13" fmla="*/ 11849804 w 12202113"/>
              <a:gd name="connsiteY13" fmla="*/ 2928420 h 3188466"/>
              <a:gd name="connsiteX14" fmla="*/ 11828254 w 12202113"/>
              <a:gd name="connsiteY14" fmla="*/ 2928551 h 3188466"/>
              <a:gd name="connsiteX15" fmla="*/ 11703277 w 12202113"/>
              <a:gd name="connsiteY15" fmla="*/ 2939735 h 3188466"/>
              <a:gd name="connsiteX16" fmla="*/ 11686094 w 12202113"/>
              <a:gd name="connsiteY16" fmla="*/ 2940570 h 3188466"/>
              <a:gd name="connsiteX17" fmla="*/ 11676788 w 12202113"/>
              <a:gd name="connsiteY17" fmla="*/ 2944321 h 3188466"/>
              <a:gd name="connsiteX18" fmla="*/ 11643464 w 12202113"/>
              <a:gd name="connsiteY18" fmla="*/ 2945066 h 3188466"/>
              <a:gd name="connsiteX19" fmla="*/ 11641922 w 12202113"/>
              <a:gd name="connsiteY19" fmla="*/ 2947200 h 3188466"/>
              <a:gd name="connsiteX20" fmla="*/ 11532386 w 12202113"/>
              <a:gd name="connsiteY20" fmla="*/ 2965529 h 3188466"/>
              <a:gd name="connsiteX21" fmla="*/ 11513619 w 12202113"/>
              <a:gd name="connsiteY21" fmla="*/ 2968556 h 3188466"/>
              <a:gd name="connsiteX22" fmla="*/ 11497404 w 12202113"/>
              <a:gd name="connsiteY22" fmla="*/ 2967639 h 3188466"/>
              <a:gd name="connsiteX23" fmla="*/ 11407630 w 12202113"/>
              <a:gd name="connsiteY23" fmla="*/ 2970255 h 3188466"/>
              <a:gd name="connsiteX24" fmla="*/ 11386276 w 12202113"/>
              <a:gd name="connsiteY24" fmla="*/ 2968648 h 3188466"/>
              <a:gd name="connsiteX25" fmla="*/ 11377296 w 12202113"/>
              <a:gd name="connsiteY25" fmla="*/ 2965257 h 3188466"/>
              <a:gd name="connsiteX26" fmla="*/ 11342536 w 12202113"/>
              <a:gd name="connsiteY26" fmla="*/ 2971666 h 3188466"/>
              <a:gd name="connsiteX27" fmla="*/ 11288902 w 12202113"/>
              <a:gd name="connsiteY27" fmla="*/ 2976058 h 3188466"/>
              <a:gd name="connsiteX28" fmla="*/ 11263411 w 12202113"/>
              <a:gd name="connsiteY28" fmla="*/ 2979228 h 3188466"/>
              <a:gd name="connsiteX29" fmla="*/ 11242843 w 12202113"/>
              <a:gd name="connsiteY29" fmla="*/ 2977303 h 3188466"/>
              <a:gd name="connsiteX30" fmla="*/ 11125798 w 12202113"/>
              <a:gd name="connsiteY30" fmla="*/ 2976816 h 3188466"/>
              <a:gd name="connsiteX31" fmla="*/ 11098884 w 12202113"/>
              <a:gd name="connsiteY31" fmla="*/ 2973758 h 3188466"/>
              <a:gd name="connsiteX32" fmla="*/ 11086128 w 12202113"/>
              <a:gd name="connsiteY32" fmla="*/ 2967663 h 3188466"/>
              <a:gd name="connsiteX33" fmla="*/ 11076132 w 12202113"/>
              <a:gd name="connsiteY33" fmla="*/ 2969836 h 3188466"/>
              <a:gd name="connsiteX34" fmla="*/ 11005337 w 12202113"/>
              <a:gd name="connsiteY34" fmla="*/ 2970053 h 3188466"/>
              <a:gd name="connsiteX35" fmla="*/ 10959154 w 12202113"/>
              <a:gd name="connsiteY35" fmla="*/ 2970750 h 3188466"/>
              <a:gd name="connsiteX36" fmla="*/ 10956347 w 12202113"/>
              <a:gd name="connsiteY36" fmla="*/ 2979118 h 3188466"/>
              <a:gd name="connsiteX37" fmla="*/ 10915223 w 12202113"/>
              <a:gd name="connsiteY37" fmla="*/ 2982099 h 3188466"/>
              <a:gd name="connsiteX38" fmla="*/ 10871398 w 12202113"/>
              <a:gd name="connsiteY38" fmla="*/ 2976728 h 3188466"/>
              <a:gd name="connsiteX39" fmla="*/ 10819743 w 12202113"/>
              <a:gd name="connsiteY39" fmla="*/ 2977481 h 3188466"/>
              <a:gd name="connsiteX40" fmla="*/ 10788834 w 12202113"/>
              <a:gd name="connsiteY40" fmla="*/ 2977840 h 3188466"/>
              <a:gd name="connsiteX41" fmla="*/ 10707711 w 12202113"/>
              <a:gd name="connsiteY41" fmla="*/ 2985644 h 3188466"/>
              <a:gd name="connsiteX42" fmla="*/ 10576086 w 12202113"/>
              <a:gd name="connsiteY42" fmla="*/ 3015319 h 3188466"/>
              <a:gd name="connsiteX43" fmla="*/ 10534761 w 12202113"/>
              <a:gd name="connsiteY43" fmla="*/ 3019524 h 3188466"/>
              <a:gd name="connsiteX44" fmla="*/ 10527537 w 12202113"/>
              <a:gd name="connsiteY44" fmla="*/ 3017814 h 3188466"/>
              <a:gd name="connsiteX45" fmla="*/ 10321799 w 12202113"/>
              <a:gd name="connsiteY45" fmla="*/ 3035635 h 3188466"/>
              <a:gd name="connsiteX46" fmla="*/ 10284989 w 12202113"/>
              <a:gd name="connsiteY46" fmla="*/ 3036679 h 3188466"/>
              <a:gd name="connsiteX47" fmla="*/ 10257423 w 12202113"/>
              <a:gd name="connsiteY47" fmla="*/ 3036027 h 3188466"/>
              <a:gd name="connsiteX48" fmla="*/ 10191450 w 12202113"/>
              <a:gd name="connsiteY48" fmla="*/ 3041963 h 3188466"/>
              <a:gd name="connsiteX49" fmla="*/ 10083845 w 12202113"/>
              <a:gd name="connsiteY49" fmla="*/ 3054978 h 3188466"/>
              <a:gd name="connsiteX50" fmla="*/ 10060611 w 12202113"/>
              <a:gd name="connsiteY50" fmla="*/ 3057035 h 3188466"/>
              <a:gd name="connsiteX51" fmla="*/ 10039363 w 12202113"/>
              <a:gd name="connsiteY51" fmla="*/ 3055961 h 3188466"/>
              <a:gd name="connsiteX52" fmla="*/ 10033322 w 12202113"/>
              <a:gd name="connsiteY52" fmla="*/ 3053238 h 3188466"/>
              <a:gd name="connsiteX53" fmla="*/ 10020337 w 12202113"/>
              <a:gd name="connsiteY53" fmla="*/ 3053912 h 3188466"/>
              <a:gd name="connsiteX54" fmla="*/ 10016616 w 12202113"/>
              <a:gd name="connsiteY54" fmla="*/ 3053498 h 3188466"/>
              <a:gd name="connsiteX55" fmla="*/ 9995549 w 12202113"/>
              <a:gd name="connsiteY55" fmla="*/ 3051719 h 3188466"/>
              <a:gd name="connsiteX56" fmla="*/ 9957212 w 12202113"/>
              <a:gd name="connsiteY56" fmla="*/ 3062663 h 3188466"/>
              <a:gd name="connsiteX57" fmla="*/ 9904584 w 12202113"/>
              <a:gd name="connsiteY57" fmla="*/ 3063999 h 3188466"/>
              <a:gd name="connsiteX58" fmla="*/ 9713857 w 12202113"/>
              <a:gd name="connsiteY58" fmla="*/ 3087955 h 3188466"/>
              <a:gd name="connsiteX59" fmla="*/ 9678879 w 12202113"/>
              <a:gd name="connsiteY59" fmla="*/ 3079676 h 3188466"/>
              <a:gd name="connsiteX60" fmla="*/ 9598760 w 12202113"/>
              <a:gd name="connsiteY60" fmla="*/ 3085228 h 3188466"/>
              <a:gd name="connsiteX61" fmla="*/ 9488796 w 12202113"/>
              <a:gd name="connsiteY61" fmla="*/ 3115384 h 3188466"/>
              <a:gd name="connsiteX62" fmla="*/ 9341972 w 12202113"/>
              <a:gd name="connsiteY62" fmla="*/ 3126583 h 3188466"/>
              <a:gd name="connsiteX63" fmla="*/ 9333795 w 12202113"/>
              <a:gd name="connsiteY63" fmla="*/ 3132083 h 3188466"/>
              <a:gd name="connsiteX64" fmla="*/ 9321736 w 12202113"/>
              <a:gd name="connsiteY64" fmla="*/ 3135834 h 3188466"/>
              <a:gd name="connsiteX65" fmla="*/ 9319405 w 12202113"/>
              <a:gd name="connsiteY65" fmla="*/ 3135561 h 3188466"/>
              <a:gd name="connsiteX66" fmla="*/ 9302847 w 12202113"/>
              <a:gd name="connsiteY66" fmla="*/ 3137746 h 3188466"/>
              <a:gd name="connsiteX67" fmla="*/ 9300930 w 12202113"/>
              <a:gd name="connsiteY67" fmla="*/ 3139687 h 3188466"/>
              <a:gd name="connsiteX68" fmla="*/ 9290106 w 12202113"/>
              <a:gd name="connsiteY68" fmla="*/ 3141645 h 3188466"/>
              <a:gd name="connsiteX69" fmla="*/ 9270220 w 12202113"/>
              <a:gd name="connsiteY69" fmla="*/ 3146737 h 3188466"/>
              <a:gd name="connsiteX70" fmla="*/ 9265150 w 12202113"/>
              <a:gd name="connsiteY70" fmla="*/ 3146531 h 3188466"/>
              <a:gd name="connsiteX71" fmla="*/ 9233057 w 12202113"/>
              <a:gd name="connsiteY71" fmla="*/ 3152408 h 3188466"/>
              <a:gd name="connsiteX72" fmla="*/ 9231974 w 12202113"/>
              <a:gd name="connsiteY72" fmla="*/ 3151938 h 3188466"/>
              <a:gd name="connsiteX73" fmla="*/ 9220130 w 12202113"/>
              <a:gd name="connsiteY73" fmla="*/ 3151189 h 3188466"/>
              <a:gd name="connsiteX74" fmla="*/ 9198955 w 12202113"/>
              <a:gd name="connsiteY74" fmla="*/ 3151015 h 3188466"/>
              <a:gd name="connsiteX75" fmla="*/ 9142196 w 12202113"/>
              <a:gd name="connsiteY75" fmla="*/ 3143802 h 3188466"/>
              <a:gd name="connsiteX76" fmla="*/ 9108665 w 12202113"/>
              <a:gd name="connsiteY76" fmla="*/ 3149868 h 3188466"/>
              <a:gd name="connsiteX77" fmla="*/ 9014086 w 12202113"/>
              <a:gd name="connsiteY77" fmla="*/ 3150791 h 3188466"/>
              <a:gd name="connsiteX78" fmla="*/ 8915037 w 12202113"/>
              <a:gd name="connsiteY78" fmla="*/ 3140020 h 3188466"/>
              <a:gd name="connsiteX79" fmla="*/ 8815667 w 12202113"/>
              <a:gd name="connsiteY79" fmla="*/ 3138606 h 3188466"/>
              <a:gd name="connsiteX80" fmla="*/ 8779688 w 12202113"/>
              <a:gd name="connsiteY80" fmla="*/ 3138895 h 3188466"/>
              <a:gd name="connsiteX81" fmla="*/ 8715556 w 12202113"/>
              <a:gd name="connsiteY81" fmla="*/ 3135878 h 3188466"/>
              <a:gd name="connsiteX82" fmla="*/ 8686183 w 12202113"/>
              <a:gd name="connsiteY82" fmla="*/ 3132307 h 3188466"/>
              <a:gd name="connsiteX83" fmla="*/ 8684895 w 12202113"/>
              <a:gd name="connsiteY83" fmla="*/ 3132527 h 3188466"/>
              <a:gd name="connsiteX84" fmla="*/ 8682270 w 12202113"/>
              <a:gd name="connsiteY84" fmla="*/ 3130989 h 3188466"/>
              <a:gd name="connsiteX85" fmla="*/ 8676836 w 12202113"/>
              <a:gd name="connsiteY85" fmla="*/ 3130278 h 3188466"/>
              <a:gd name="connsiteX86" fmla="*/ 8662002 w 12202113"/>
              <a:gd name="connsiteY86" fmla="*/ 3130735 h 3188466"/>
              <a:gd name="connsiteX87" fmla="*/ 8656423 w 12202113"/>
              <a:gd name="connsiteY87" fmla="*/ 3131304 h 3188466"/>
              <a:gd name="connsiteX88" fmla="*/ 8648261 w 12202113"/>
              <a:gd name="connsiteY88" fmla="*/ 3131294 h 3188466"/>
              <a:gd name="connsiteX89" fmla="*/ 8648057 w 12202113"/>
              <a:gd name="connsiteY89" fmla="*/ 3131167 h 3188466"/>
              <a:gd name="connsiteX90" fmla="*/ 8640412 w 12202113"/>
              <a:gd name="connsiteY90" fmla="*/ 3131403 h 3188466"/>
              <a:gd name="connsiteX91" fmla="*/ 8603003 w 12202113"/>
              <a:gd name="connsiteY91" fmla="*/ 3134155 h 3188466"/>
              <a:gd name="connsiteX92" fmla="*/ 8553571 w 12202113"/>
              <a:gd name="connsiteY92" fmla="*/ 3122125 h 3188466"/>
              <a:gd name="connsiteX93" fmla="*/ 8533128 w 12202113"/>
              <a:gd name="connsiteY93" fmla="*/ 3120039 h 3188466"/>
              <a:gd name="connsiteX94" fmla="*/ 8522209 w 12202113"/>
              <a:gd name="connsiteY94" fmla="*/ 3118252 h 3188466"/>
              <a:gd name="connsiteX95" fmla="*/ 8521532 w 12202113"/>
              <a:gd name="connsiteY95" fmla="*/ 3117705 h 3188466"/>
              <a:gd name="connsiteX96" fmla="*/ 8485667 w 12202113"/>
              <a:gd name="connsiteY96" fmla="*/ 3120406 h 3188466"/>
              <a:gd name="connsiteX97" fmla="*/ 8480905 w 12202113"/>
              <a:gd name="connsiteY97" fmla="*/ 3119749 h 3188466"/>
              <a:gd name="connsiteX98" fmla="*/ 8457530 w 12202113"/>
              <a:gd name="connsiteY98" fmla="*/ 3122810 h 3188466"/>
              <a:gd name="connsiteX99" fmla="*/ 8445451 w 12202113"/>
              <a:gd name="connsiteY99" fmla="*/ 3123697 h 3188466"/>
              <a:gd name="connsiteX100" fmla="*/ 8442039 w 12202113"/>
              <a:gd name="connsiteY100" fmla="*/ 3125378 h 3188466"/>
              <a:gd name="connsiteX101" fmla="*/ 8424215 w 12202113"/>
              <a:gd name="connsiteY101" fmla="*/ 3125963 h 3188466"/>
              <a:gd name="connsiteX102" fmla="*/ 8422165 w 12202113"/>
              <a:gd name="connsiteY102" fmla="*/ 3125491 h 3188466"/>
              <a:gd name="connsiteX103" fmla="*/ 8407465 w 12202113"/>
              <a:gd name="connsiteY103" fmla="*/ 3127979 h 3188466"/>
              <a:gd name="connsiteX104" fmla="*/ 8395146 w 12202113"/>
              <a:gd name="connsiteY104" fmla="*/ 3132488 h 3188466"/>
              <a:gd name="connsiteX105" fmla="*/ 8243538 w 12202113"/>
              <a:gd name="connsiteY105" fmla="*/ 3129873 h 3188466"/>
              <a:gd name="connsiteX106" fmla="*/ 8112685 w 12202113"/>
              <a:gd name="connsiteY106" fmla="*/ 3148698 h 3188466"/>
              <a:gd name="connsiteX107" fmla="*/ 8026741 w 12202113"/>
              <a:gd name="connsiteY107" fmla="*/ 3154015 h 3188466"/>
              <a:gd name="connsiteX108" fmla="*/ 8030400 w 12202113"/>
              <a:gd name="connsiteY108" fmla="*/ 3146736 h 3188466"/>
              <a:gd name="connsiteX109" fmla="*/ 8002987 w 12202113"/>
              <a:gd name="connsiteY109" fmla="*/ 3135663 h 3188466"/>
              <a:gd name="connsiteX110" fmla="*/ 7798568 w 12202113"/>
              <a:gd name="connsiteY110" fmla="*/ 3141249 h 3188466"/>
              <a:gd name="connsiteX111" fmla="*/ 7746353 w 12202113"/>
              <a:gd name="connsiteY111" fmla="*/ 3137755 h 3188466"/>
              <a:gd name="connsiteX112" fmla="*/ 7700395 w 12202113"/>
              <a:gd name="connsiteY112" fmla="*/ 3144729 h 3188466"/>
              <a:gd name="connsiteX113" fmla="*/ 7681335 w 12202113"/>
              <a:gd name="connsiteY113" fmla="*/ 3141120 h 3188466"/>
              <a:gd name="connsiteX114" fmla="*/ 7678044 w 12202113"/>
              <a:gd name="connsiteY114" fmla="*/ 3140387 h 3188466"/>
              <a:gd name="connsiteX115" fmla="*/ 7664890 w 12202113"/>
              <a:gd name="connsiteY115" fmla="*/ 3139855 h 3188466"/>
              <a:gd name="connsiteX116" fmla="*/ 7661183 w 12202113"/>
              <a:gd name="connsiteY116" fmla="*/ 3136706 h 3188466"/>
              <a:gd name="connsiteX117" fmla="*/ 7641383 w 12202113"/>
              <a:gd name="connsiteY117" fmla="*/ 3133755 h 3188466"/>
              <a:gd name="connsiteX118" fmla="*/ 7617169 w 12202113"/>
              <a:gd name="connsiteY118" fmla="*/ 3133614 h 3188466"/>
              <a:gd name="connsiteX119" fmla="*/ 7531143 w 12202113"/>
              <a:gd name="connsiteY119" fmla="*/ 3132781 h 3188466"/>
              <a:gd name="connsiteX120" fmla="*/ 7517113 w 12202113"/>
              <a:gd name="connsiteY120" fmla="*/ 3134483 h 3188466"/>
              <a:gd name="connsiteX121" fmla="*/ 7471320 w 12202113"/>
              <a:gd name="connsiteY121" fmla="*/ 3131645 h 3188466"/>
              <a:gd name="connsiteX122" fmla="*/ 7430512 w 12202113"/>
              <a:gd name="connsiteY122" fmla="*/ 3131007 h 3188466"/>
              <a:gd name="connsiteX123" fmla="*/ 7404071 w 12202113"/>
              <a:gd name="connsiteY123" fmla="*/ 3132361 h 3188466"/>
              <a:gd name="connsiteX124" fmla="*/ 7397140 w 12202113"/>
              <a:gd name="connsiteY124" fmla="*/ 3131239 h 3188466"/>
              <a:gd name="connsiteX125" fmla="*/ 7370514 w 12202113"/>
              <a:gd name="connsiteY125" fmla="*/ 3130516 h 3188466"/>
              <a:gd name="connsiteX126" fmla="*/ 7356953 w 12202113"/>
              <a:gd name="connsiteY126" fmla="*/ 3132179 h 3188466"/>
              <a:gd name="connsiteX127" fmla="*/ 7343567 w 12202113"/>
              <a:gd name="connsiteY127" fmla="*/ 3128350 h 3188466"/>
              <a:gd name="connsiteX128" fmla="*/ 7340295 w 12202113"/>
              <a:gd name="connsiteY128" fmla="*/ 3125545 h 3188466"/>
              <a:gd name="connsiteX129" fmla="*/ 7321348 w 12202113"/>
              <a:gd name="connsiteY129" fmla="*/ 3126804 h 3188466"/>
              <a:gd name="connsiteX130" fmla="*/ 7305815 w 12202113"/>
              <a:gd name="connsiteY130" fmla="*/ 3124063 h 3188466"/>
              <a:gd name="connsiteX131" fmla="*/ 7292274 w 12202113"/>
              <a:gd name="connsiteY131" fmla="*/ 3125855 h 3188466"/>
              <a:gd name="connsiteX132" fmla="*/ 7286654 w 12202113"/>
              <a:gd name="connsiteY132" fmla="*/ 3125451 h 3188466"/>
              <a:gd name="connsiteX133" fmla="*/ 7272685 w 12202113"/>
              <a:gd name="connsiteY133" fmla="*/ 3124094 h 3188466"/>
              <a:gd name="connsiteX134" fmla="*/ 7248584 w 12202113"/>
              <a:gd name="connsiteY134" fmla="*/ 3121080 h 3188466"/>
              <a:gd name="connsiteX135" fmla="*/ 7241065 w 12202113"/>
              <a:gd name="connsiteY135" fmla="*/ 3120661 h 3188466"/>
              <a:gd name="connsiteX136" fmla="*/ 7224696 w 12202113"/>
              <a:gd name="connsiteY136" fmla="*/ 3116051 h 3188466"/>
              <a:gd name="connsiteX137" fmla="*/ 7193009 w 12202113"/>
              <a:gd name="connsiteY137" fmla="*/ 3112108 h 3188466"/>
              <a:gd name="connsiteX138" fmla="*/ 7137220 w 12202113"/>
              <a:gd name="connsiteY138" fmla="*/ 3098354 h 3188466"/>
              <a:gd name="connsiteX139" fmla="*/ 7104427 w 12202113"/>
              <a:gd name="connsiteY139" fmla="*/ 3091790 h 3188466"/>
              <a:gd name="connsiteX140" fmla="*/ 7082240 w 12202113"/>
              <a:gd name="connsiteY140" fmla="*/ 3085740 h 3188466"/>
              <a:gd name="connsiteX141" fmla="*/ 7016754 w 12202113"/>
              <a:gd name="connsiteY141" fmla="*/ 3077196 h 3188466"/>
              <a:gd name="connsiteX142" fmla="*/ 6904436 w 12202113"/>
              <a:gd name="connsiteY142" fmla="*/ 3065900 h 3188466"/>
              <a:gd name="connsiteX143" fmla="*/ 6881434 w 12202113"/>
              <a:gd name="connsiteY143" fmla="*/ 3062865 h 3188466"/>
              <a:gd name="connsiteX144" fmla="*/ 6865273 w 12202113"/>
              <a:gd name="connsiteY144" fmla="*/ 3057749 h 3188466"/>
              <a:gd name="connsiteX145" fmla="*/ 6864671 w 12202113"/>
              <a:gd name="connsiteY145" fmla="*/ 3054378 h 3188466"/>
              <a:gd name="connsiteX146" fmla="*/ 6852599 w 12202113"/>
              <a:gd name="connsiteY146" fmla="*/ 3052306 h 3188466"/>
              <a:gd name="connsiteX147" fmla="*/ 6850143 w 12202113"/>
              <a:gd name="connsiteY147" fmla="*/ 3051232 h 3188466"/>
              <a:gd name="connsiteX148" fmla="*/ 6835301 w 12202113"/>
              <a:gd name="connsiteY148" fmla="*/ 3045593 h 3188466"/>
              <a:gd name="connsiteX149" fmla="*/ 6784871 w 12202113"/>
              <a:gd name="connsiteY149" fmla="*/ 3046562 h 3188466"/>
              <a:gd name="connsiteX150" fmla="*/ 6738245 w 12202113"/>
              <a:gd name="connsiteY150" fmla="*/ 3037055 h 3188466"/>
              <a:gd name="connsiteX151" fmla="*/ 6537703 w 12202113"/>
              <a:gd name="connsiteY151" fmla="*/ 3017736 h 3188466"/>
              <a:gd name="connsiteX152" fmla="*/ 6521858 w 12202113"/>
              <a:gd name="connsiteY152" fmla="*/ 3004158 h 3188466"/>
              <a:gd name="connsiteX153" fmla="*/ 6445069 w 12202113"/>
              <a:gd name="connsiteY153" fmla="*/ 2992470 h 3188466"/>
              <a:gd name="connsiteX154" fmla="*/ 6302447 w 12202113"/>
              <a:gd name="connsiteY154" fmla="*/ 2994274 h 3188466"/>
              <a:gd name="connsiteX155" fmla="*/ 6160029 w 12202113"/>
              <a:gd name="connsiteY155" fmla="*/ 2973666 h 3188466"/>
              <a:gd name="connsiteX156" fmla="*/ 6144046 w 12202113"/>
              <a:gd name="connsiteY156" fmla="*/ 2976380 h 3188466"/>
              <a:gd name="connsiteX157" fmla="*/ 6127670 w 12202113"/>
              <a:gd name="connsiteY157" fmla="*/ 2976929 h 3188466"/>
              <a:gd name="connsiteX158" fmla="*/ 6126155 w 12202113"/>
              <a:gd name="connsiteY158" fmla="*/ 2976245 h 3188466"/>
              <a:gd name="connsiteX159" fmla="*/ 6108575 w 12202113"/>
              <a:gd name="connsiteY159" fmla="*/ 2974651 h 3188466"/>
              <a:gd name="connsiteX160" fmla="*/ 6103746 w 12202113"/>
              <a:gd name="connsiteY160" fmla="*/ 2975803 h 3188466"/>
              <a:gd name="connsiteX161" fmla="*/ 6091377 w 12202113"/>
              <a:gd name="connsiteY161" fmla="*/ 2975180 h 3188466"/>
              <a:gd name="connsiteX162" fmla="*/ 6066183 w 12202113"/>
              <a:gd name="connsiteY162" fmla="*/ 2975222 h 3188466"/>
              <a:gd name="connsiteX163" fmla="*/ 6063287 w 12202113"/>
              <a:gd name="connsiteY163" fmla="*/ 2974353 h 3188466"/>
              <a:gd name="connsiteX164" fmla="*/ 6054813 w 12202113"/>
              <a:gd name="connsiteY164" fmla="*/ 2974911 h 3188466"/>
              <a:gd name="connsiteX165" fmla="*/ 6050809 w 12202113"/>
              <a:gd name="connsiteY165" fmla="*/ 2973985 h 3188466"/>
              <a:gd name="connsiteX166" fmla="*/ 6013979 w 12202113"/>
              <a:gd name="connsiteY166" fmla="*/ 2974553 h 3188466"/>
              <a:gd name="connsiteX167" fmla="*/ 6013800 w 12202113"/>
              <a:gd name="connsiteY167" fmla="*/ 2973973 h 3188466"/>
              <a:gd name="connsiteX168" fmla="*/ 6004866 w 12202113"/>
              <a:gd name="connsiteY168" fmla="*/ 2971570 h 3188466"/>
              <a:gd name="connsiteX169" fmla="*/ 5987036 w 12202113"/>
              <a:gd name="connsiteY169" fmla="*/ 2968315 h 3188466"/>
              <a:gd name="connsiteX170" fmla="*/ 5950027 w 12202113"/>
              <a:gd name="connsiteY170" fmla="*/ 2953546 h 3188466"/>
              <a:gd name="connsiteX171" fmla="*/ 5911668 w 12202113"/>
              <a:gd name="connsiteY171" fmla="*/ 2954074 h 3188466"/>
              <a:gd name="connsiteX172" fmla="*/ 5904110 w 12202113"/>
              <a:gd name="connsiteY172" fmla="*/ 2953861 h 3188466"/>
              <a:gd name="connsiteX173" fmla="*/ 5904026 w 12202113"/>
              <a:gd name="connsiteY173" fmla="*/ 2953724 h 3188466"/>
              <a:gd name="connsiteX174" fmla="*/ 5896189 w 12202113"/>
              <a:gd name="connsiteY174" fmla="*/ 2953236 h 3188466"/>
              <a:gd name="connsiteX175" fmla="*/ 5890331 w 12202113"/>
              <a:gd name="connsiteY175" fmla="*/ 2953471 h 3188466"/>
              <a:gd name="connsiteX176" fmla="*/ 5875672 w 12202113"/>
              <a:gd name="connsiteY176" fmla="*/ 2953056 h 3188466"/>
              <a:gd name="connsiteX177" fmla="*/ 5871070 w 12202113"/>
              <a:gd name="connsiteY177" fmla="*/ 2952035 h 3188466"/>
              <a:gd name="connsiteX178" fmla="*/ 5869888 w 12202113"/>
              <a:gd name="connsiteY178" fmla="*/ 2950364 h 3188466"/>
              <a:gd name="connsiteX179" fmla="*/ 5868461 w 12202113"/>
              <a:gd name="connsiteY179" fmla="*/ 2950506 h 3188466"/>
              <a:gd name="connsiteX180" fmla="*/ 5843343 w 12202113"/>
              <a:gd name="connsiteY180" fmla="*/ 2945262 h 3188466"/>
              <a:gd name="connsiteX181" fmla="*/ 5784331 w 12202113"/>
              <a:gd name="connsiteY181" fmla="*/ 2938531 h 3188466"/>
              <a:gd name="connsiteX182" fmla="*/ 5749498 w 12202113"/>
              <a:gd name="connsiteY182" fmla="*/ 2936713 h 3188466"/>
              <a:gd name="connsiteX183" fmla="*/ 5655214 w 12202113"/>
              <a:gd name="connsiteY183" fmla="*/ 2929503 h 3188466"/>
              <a:gd name="connsiteX184" fmla="*/ 5561446 w 12202113"/>
              <a:gd name="connsiteY184" fmla="*/ 2920575 h 3188466"/>
              <a:gd name="connsiteX185" fmla="*/ 5519456 w 12202113"/>
              <a:gd name="connsiteY185" fmla="*/ 2906631 h 3188466"/>
              <a:gd name="connsiteX186" fmla="*/ 5514099 w 12202113"/>
              <a:gd name="connsiteY186" fmla="*/ 2906097 h 3188466"/>
              <a:gd name="connsiteX187" fmla="*/ 5499273 w 12202113"/>
              <a:gd name="connsiteY187" fmla="*/ 2907057 h 3188466"/>
              <a:gd name="connsiteX188" fmla="*/ 5493664 w 12202113"/>
              <a:gd name="connsiteY188" fmla="*/ 2907817 h 3188466"/>
              <a:gd name="connsiteX189" fmla="*/ 5485530 w 12202113"/>
              <a:gd name="connsiteY189" fmla="*/ 2908080 h 3188466"/>
              <a:gd name="connsiteX190" fmla="*/ 5485337 w 12202113"/>
              <a:gd name="connsiteY190" fmla="*/ 2907959 h 3188466"/>
              <a:gd name="connsiteX191" fmla="*/ 5477696 w 12202113"/>
              <a:gd name="connsiteY191" fmla="*/ 2908455 h 3188466"/>
              <a:gd name="connsiteX192" fmla="*/ 5440170 w 12202113"/>
              <a:gd name="connsiteY192" fmla="*/ 2912482 h 3188466"/>
              <a:gd name="connsiteX193" fmla="*/ 5391911 w 12202113"/>
              <a:gd name="connsiteY193" fmla="*/ 2902040 h 3188466"/>
              <a:gd name="connsiteX194" fmla="*/ 5371708 w 12202113"/>
              <a:gd name="connsiteY194" fmla="*/ 2900629 h 3188466"/>
              <a:gd name="connsiteX195" fmla="*/ 5360976 w 12202113"/>
              <a:gd name="connsiteY195" fmla="*/ 2899197 h 3188466"/>
              <a:gd name="connsiteX196" fmla="*/ 5360345 w 12202113"/>
              <a:gd name="connsiteY196" fmla="*/ 2898671 h 3188466"/>
              <a:gd name="connsiteX197" fmla="*/ 5324367 w 12202113"/>
              <a:gd name="connsiteY197" fmla="*/ 2902593 h 3188466"/>
              <a:gd name="connsiteX198" fmla="*/ 5319673 w 12202113"/>
              <a:gd name="connsiteY198" fmla="*/ 2902094 h 3188466"/>
              <a:gd name="connsiteX199" fmla="*/ 5296114 w 12202113"/>
              <a:gd name="connsiteY199" fmla="*/ 2905958 h 3188466"/>
              <a:gd name="connsiteX200" fmla="*/ 5283999 w 12202113"/>
              <a:gd name="connsiteY200" fmla="*/ 2907258 h 3188466"/>
              <a:gd name="connsiteX201" fmla="*/ 5280460 w 12202113"/>
              <a:gd name="connsiteY201" fmla="*/ 2909063 h 3188466"/>
              <a:gd name="connsiteX202" fmla="*/ 5262637 w 12202113"/>
              <a:gd name="connsiteY202" fmla="*/ 2910250 h 3188466"/>
              <a:gd name="connsiteX203" fmla="*/ 5260635 w 12202113"/>
              <a:gd name="connsiteY203" fmla="*/ 2909845 h 3188466"/>
              <a:gd name="connsiteX204" fmla="*/ 5245770 w 12202113"/>
              <a:gd name="connsiteY204" fmla="*/ 2912842 h 3188466"/>
              <a:gd name="connsiteX205" fmla="*/ 5233108 w 12202113"/>
              <a:gd name="connsiteY205" fmla="*/ 2917794 h 3188466"/>
              <a:gd name="connsiteX206" fmla="*/ 5082201 w 12202113"/>
              <a:gd name="connsiteY206" fmla="*/ 2920260 h 3188466"/>
              <a:gd name="connsiteX207" fmla="*/ 4939211 w 12202113"/>
              <a:gd name="connsiteY207" fmla="*/ 2931760 h 3188466"/>
              <a:gd name="connsiteX208" fmla="*/ 4794309 w 12202113"/>
              <a:gd name="connsiteY208" fmla="*/ 2937227 h 3188466"/>
              <a:gd name="connsiteX209" fmla="*/ 4637676 w 12202113"/>
              <a:gd name="connsiteY209" fmla="*/ 2946666 h 3188466"/>
              <a:gd name="connsiteX210" fmla="*/ 4585922 w 12202113"/>
              <a:gd name="connsiteY210" fmla="*/ 2944906 h 3188466"/>
              <a:gd name="connsiteX211" fmla="*/ 4539516 w 12202113"/>
              <a:gd name="connsiteY211" fmla="*/ 2953466 h 3188466"/>
              <a:gd name="connsiteX212" fmla="*/ 4520819 w 12202113"/>
              <a:gd name="connsiteY212" fmla="*/ 2950477 h 3188466"/>
              <a:gd name="connsiteX213" fmla="*/ 4517604 w 12202113"/>
              <a:gd name="connsiteY213" fmla="*/ 2949852 h 3188466"/>
              <a:gd name="connsiteX214" fmla="*/ 4504537 w 12202113"/>
              <a:gd name="connsiteY214" fmla="*/ 2949759 h 3188466"/>
              <a:gd name="connsiteX215" fmla="*/ 4501104 w 12202113"/>
              <a:gd name="connsiteY215" fmla="*/ 2946715 h 3188466"/>
              <a:gd name="connsiteX216" fmla="*/ 4342695 w 12202113"/>
              <a:gd name="connsiteY216" fmla="*/ 2951638 h 3188466"/>
              <a:gd name="connsiteX217" fmla="*/ 4274096 w 12202113"/>
              <a:gd name="connsiteY217" fmla="*/ 2953640 h 3188466"/>
              <a:gd name="connsiteX218" fmla="*/ 4248170 w 12202113"/>
              <a:gd name="connsiteY218" fmla="*/ 2951384 h 3188466"/>
              <a:gd name="connsiteX219" fmla="*/ 4147924 w 12202113"/>
              <a:gd name="connsiteY219" fmla="*/ 2945945 h 3188466"/>
              <a:gd name="connsiteX220" fmla="*/ 4061825 w 12202113"/>
              <a:gd name="connsiteY220" fmla="*/ 2944206 h 3188466"/>
              <a:gd name="connsiteX221" fmla="*/ 3998557 w 12202113"/>
              <a:gd name="connsiteY221" fmla="*/ 2955821 h 3188466"/>
              <a:gd name="connsiteX222" fmla="*/ 3993107 w 12202113"/>
              <a:gd name="connsiteY222" fmla="*/ 2953708 h 3188466"/>
              <a:gd name="connsiteX223" fmla="*/ 3949713 w 12202113"/>
              <a:gd name="connsiteY223" fmla="*/ 2955441 h 3188466"/>
              <a:gd name="connsiteX224" fmla="*/ 3797284 w 12202113"/>
              <a:gd name="connsiteY224" fmla="*/ 2977037 h 3188466"/>
              <a:gd name="connsiteX225" fmla="*/ 3712498 w 12202113"/>
              <a:gd name="connsiteY225" fmla="*/ 2979996 h 3188466"/>
              <a:gd name="connsiteX226" fmla="*/ 3682471 w 12202113"/>
              <a:gd name="connsiteY226" fmla="*/ 2978543 h 3188466"/>
              <a:gd name="connsiteX227" fmla="*/ 3632163 w 12202113"/>
              <a:gd name="connsiteY227" fmla="*/ 2976264 h 3188466"/>
              <a:gd name="connsiteX228" fmla="*/ 3594728 w 12202113"/>
              <a:gd name="connsiteY228" fmla="*/ 2968398 h 3188466"/>
              <a:gd name="connsiteX229" fmla="*/ 3552594 w 12202113"/>
              <a:gd name="connsiteY229" fmla="*/ 2968934 h 3188466"/>
              <a:gd name="connsiteX230" fmla="*/ 3542589 w 12202113"/>
              <a:gd name="connsiteY230" fmla="*/ 2977031 h 3188466"/>
              <a:gd name="connsiteX231" fmla="*/ 3497591 w 12202113"/>
              <a:gd name="connsiteY231" fmla="*/ 2975018 h 3188466"/>
              <a:gd name="connsiteX232" fmla="*/ 3429352 w 12202113"/>
              <a:gd name="connsiteY232" fmla="*/ 2971090 h 3188466"/>
              <a:gd name="connsiteX233" fmla="*/ 3389938 w 12202113"/>
              <a:gd name="connsiteY233" fmla="*/ 2970884 h 3188466"/>
              <a:gd name="connsiteX234" fmla="*/ 3282344 w 12202113"/>
              <a:gd name="connsiteY234" fmla="*/ 2968084 h 3188466"/>
              <a:gd name="connsiteX235" fmla="*/ 3174624 w 12202113"/>
              <a:gd name="connsiteY235" fmla="*/ 2963576 h 3188466"/>
              <a:gd name="connsiteX236" fmla="*/ 3111077 w 12202113"/>
              <a:gd name="connsiteY236" fmla="*/ 2951285 h 3188466"/>
              <a:gd name="connsiteX237" fmla="*/ 3022501 w 12202113"/>
              <a:gd name="connsiteY237" fmla="*/ 2948619 h 3188466"/>
              <a:gd name="connsiteX238" fmla="*/ 3007714 w 12202113"/>
              <a:gd name="connsiteY238" fmla="*/ 2946762 h 3188466"/>
              <a:gd name="connsiteX239" fmla="*/ 2903098 w 12202113"/>
              <a:gd name="connsiteY239" fmla="*/ 2940576 h 3188466"/>
              <a:gd name="connsiteX240" fmla="*/ 2781591 w 12202113"/>
              <a:gd name="connsiteY240" fmla="*/ 2946394 h 3188466"/>
              <a:gd name="connsiteX241" fmla="*/ 2627942 w 12202113"/>
              <a:gd name="connsiteY241" fmla="*/ 2919996 h 3188466"/>
              <a:gd name="connsiteX242" fmla="*/ 2354959 w 12202113"/>
              <a:gd name="connsiteY242" fmla="*/ 2882080 h 3188466"/>
              <a:gd name="connsiteX243" fmla="*/ 2063184 w 12202113"/>
              <a:gd name="connsiteY243" fmla="*/ 2879109 h 3188466"/>
              <a:gd name="connsiteX244" fmla="*/ 1986946 w 12202113"/>
              <a:gd name="connsiteY244" fmla="*/ 2887619 h 3188466"/>
              <a:gd name="connsiteX245" fmla="*/ 1763479 w 12202113"/>
              <a:gd name="connsiteY245" fmla="*/ 2909077 h 3188466"/>
              <a:gd name="connsiteX246" fmla="*/ 1537980 w 12202113"/>
              <a:gd name="connsiteY246" fmla="*/ 2960398 h 3188466"/>
              <a:gd name="connsiteX247" fmla="*/ 1395229 w 12202113"/>
              <a:gd name="connsiteY247" fmla="*/ 2975625 h 3188466"/>
              <a:gd name="connsiteX248" fmla="*/ 1327834 w 12202113"/>
              <a:gd name="connsiteY248" fmla="*/ 2989485 h 3188466"/>
              <a:gd name="connsiteX249" fmla="*/ 1280757 w 12202113"/>
              <a:gd name="connsiteY249" fmla="*/ 2992959 h 3188466"/>
              <a:gd name="connsiteX250" fmla="*/ 1252582 w 12202113"/>
              <a:gd name="connsiteY250" fmla="*/ 2995877 h 3188466"/>
              <a:gd name="connsiteX251" fmla="*/ 1204670 w 12202113"/>
              <a:gd name="connsiteY251" fmla="*/ 3014826 h 3188466"/>
              <a:gd name="connsiteX252" fmla="*/ 1020457 w 12202113"/>
              <a:gd name="connsiteY252" fmla="*/ 3031603 h 3188466"/>
              <a:gd name="connsiteX253" fmla="*/ 843248 w 12202113"/>
              <a:gd name="connsiteY253" fmla="*/ 3026954 h 3188466"/>
              <a:gd name="connsiteX254" fmla="*/ 583517 w 12202113"/>
              <a:gd name="connsiteY254" fmla="*/ 3089095 h 3188466"/>
              <a:gd name="connsiteX255" fmla="*/ 556836 w 12202113"/>
              <a:gd name="connsiteY255" fmla="*/ 3094374 h 3188466"/>
              <a:gd name="connsiteX256" fmla="*/ 412089 w 12202113"/>
              <a:gd name="connsiteY256" fmla="*/ 3121334 h 3188466"/>
              <a:gd name="connsiteX257" fmla="*/ 83929 w 12202113"/>
              <a:gd name="connsiteY257" fmla="*/ 3150566 h 3188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</a:cxnLst>
            <a:rect l="l" t="t" r="r" b="b"/>
            <a:pathLst>
              <a:path w="12202113" h="3188466">
                <a:moveTo>
                  <a:pt x="0" y="3188466"/>
                </a:moveTo>
                <a:lnTo>
                  <a:pt x="10116" y="2657641"/>
                </a:lnTo>
                <a:lnTo>
                  <a:pt x="10116" y="0"/>
                </a:lnTo>
                <a:lnTo>
                  <a:pt x="12202113" y="0"/>
                </a:lnTo>
                <a:lnTo>
                  <a:pt x="12202113" y="2879832"/>
                </a:lnTo>
                <a:lnTo>
                  <a:pt x="12198167" y="2880360"/>
                </a:lnTo>
                <a:cubicBezTo>
                  <a:pt x="12163116" y="2884349"/>
                  <a:pt x="12143771" y="2884544"/>
                  <a:pt x="12122128" y="2887194"/>
                </a:cubicBezTo>
                <a:cubicBezTo>
                  <a:pt x="12087086" y="2893347"/>
                  <a:pt x="12050015" y="2907304"/>
                  <a:pt x="12028868" y="2911786"/>
                </a:cubicBezTo>
                <a:lnTo>
                  <a:pt x="11995238" y="2914090"/>
                </a:lnTo>
                <a:lnTo>
                  <a:pt x="11996460" y="2918442"/>
                </a:lnTo>
                <a:lnTo>
                  <a:pt x="11983968" y="2918762"/>
                </a:lnTo>
                <a:lnTo>
                  <a:pt x="11956084" y="2918868"/>
                </a:lnTo>
                <a:cubicBezTo>
                  <a:pt x="11938684" y="2919526"/>
                  <a:pt x="11890300" y="2918483"/>
                  <a:pt x="11872586" y="2920076"/>
                </a:cubicBezTo>
                <a:cubicBezTo>
                  <a:pt x="11867476" y="2924717"/>
                  <a:pt x="11859589" y="2927247"/>
                  <a:pt x="11849804" y="2928420"/>
                </a:cubicBezTo>
                <a:lnTo>
                  <a:pt x="11828254" y="2928551"/>
                </a:lnTo>
                <a:lnTo>
                  <a:pt x="11703277" y="2939735"/>
                </a:lnTo>
                <a:lnTo>
                  <a:pt x="11686094" y="2940570"/>
                </a:lnTo>
                <a:lnTo>
                  <a:pt x="11676788" y="2944321"/>
                </a:lnTo>
                <a:cubicBezTo>
                  <a:pt x="11669684" y="2945069"/>
                  <a:pt x="11649276" y="2944585"/>
                  <a:pt x="11643464" y="2945066"/>
                </a:cubicBezTo>
                <a:lnTo>
                  <a:pt x="11641922" y="2947200"/>
                </a:lnTo>
                <a:cubicBezTo>
                  <a:pt x="11623408" y="2950611"/>
                  <a:pt x="11553770" y="2961969"/>
                  <a:pt x="11532386" y="2965529"/>
                </a:cubicBezTo>
                <a:cubicBezTo>
                  <a:pt x="11528114" y="2962248"/>
                  <a:pt x="11518548" y="2967430"/>
                  <a:pt x="11513619" y="2968556"/>
                </a:cubicBezTo>
                <a:cubicBezTo>
                  <a:pt x="11512856" y="2966346"/>
                  <a:pt x="11500924" y="2965672"/>
                  <a:pt x="11497404" y="2967639"/>
                </a:cubicBezTo>
                <a:cubicBezTo>
                  <a:pt x="11413522" y="2978420"/>
                  <a:pt x="11455510" y="2956141"/>
                  <a:pt x="11407630" y="2970255"/>
                </a:cubicBezTo>
                <a:cubicBezTo>
                  <a:pt x="11399160" y="2971190"/>
                  <a:pt x="11392296" y="2970299"/>
                  <a:pt x="11386276" y="2968648"/>
                </a:cubicBezTo>
                <a:lnTo>
                  <a:pt x="11377296" y="2965257"/>
                </a:lnTo>
                <a:lnTo>
                  <a:pt x="11342536" y="2971666"/>
                </a:lnTo>
                <a:cubicBezTo>
                  <a:pt x="11325414" y="2973900"/>
                  <a:pt x="11307393" y="2975381"/>
                  <a:pt x="11288902" y="2976058"/>
                </a:cubicBezTo>
                <a:cubicBezTo>
                  <a:pt x="11284753" y="2971542"/>
                  <a:pt x="11270239" y="2977957"/>
                  <a:pt x="11263411" y="2979228"/>
                </a:cubicBezTo>
                <a:cubicBezTo>
                  <a:pt x="11263340" y="2976278"/>
                  <a:pt x="11248212" y="2974865"/>
                  <a:pt x="11242843" y="2977303"/>
                </a:cubicBezTo>
                <a:cubicBezTo>
                  <a:pt x="11130019" y="2987845"/>
                  <a:pt x="11193504" y="2960297"/>
                  <a:pt x="11125798" y="2976816"/>
                </a:cubicBezTo>
                <a:cubicBezTo>
                  <a:pt x="11114472" y="2977677"/>
                  <a:pt x="11105974" y="2976199"/>
                  <a:pt x="11098884" y="2973758"/>
                </a:cubicBezTo>
                <a:lnTo>
                  <a:pt x="11086128" y="2967663"/>
                </a:lnTo>
                <a:lnTo>
                  <a:pt x="11076132" y="2969836"/>
                </a:lnTo>
                <a:cubicBezTo>
                  <a:pt x="11038408" y="2970007"/>
                  <a:pt x="11027285" y="2963760"/>
                  <a:pt x="11005337" y="2970053"/>
                </a:cubicBezTo>
                <a:cubicBezTo>
                  <a:pt x="10972902" y="2956973"/>
                  <a:pt x="10983824" y="2968749"/>
                  <a:pt x="10959154" y="2970750"/>
                </a:cubicBezTo>
                <a:cubicBezTo>
                  <a:pt x="10939692" y="2973358"/>
                  <a:pt x="10975422" y="2978377"/>
                  <a:pt x="10956347" y="2979118"/>
                </a:cubicBezTo>
                <a:cubicBezTo>
                  <a:pt x="10935712" y="2975741"/>
                  <a:pt x="10936682" y="2986229"/>
                  <a:pt x="10915223" y="2982099"/>
                </a:cubicBezTo>
                <a:cubicBezTo>
                  <a:pt x="10920436" y="2974198"/>
                  <a:pt x="10872877" y="2983630"/>
                  <a:pt x="10871398" y="2976728"/>
                </a:cubicBezTo>
                <a:cubicBezTo>
                  <a:pt x="10853171" y="2986599"/>
                  <a:pt x="10844013" y="2974439"/>
                  <a:pt x="10819743" y="2977481"/>
                </a:cubicBezTo>
                <a:cubicBezTo>
                  <a:pt x="10808314" y="2981215"/>
                  <a:pt x="10800068" y="2981856"/>
                  <a:pt x="10788834" y="2977840"/>
                </a:cubicBezTo>
                <a:cubicBezTo>
                  <a:pt x="10736185" y="2996020"/>
                  <a:pt x="10756982" y="2978653"/>
                  <a:pt x="10707711" y="2985644"/>
                </a:cubicBezTo>
                <a:cubicBezTo>
                  <a:pt x="10665262" y="2992997"/>
                  <a:pt x="10617142" y="2997767"/>
                  <a:pt x="10576086" y="3015319"/>
                </a:cubicBezTo>
                <a:cubicBezTo>
                  <a:pt x="10568550" y="3020292"/>
                  <a:pt x="10550046" y="3022174"/>
                  <a:pt x="10534761" y="3019524"/>
                </a:cubicBezTo>
                <a:cubicBezTo>
                  <a:pt x="10532134" y="3019067"/>
                  <a:pt x="10529698" y="3018490"/>
                  <a:pt x="10527537" y="3017814"/>
                </a:cubicBezTo>
                <a:cubicBezTo>
                  <a:pt x="10492044" y="3020498"/>
                  <a:pt x="10362224" y="3032491"/>
                  <a:pt x="10321799" y="3035635"/>
                </a:cubicBezTo>
                <a:cubicBezTo>
                  <a:pt x="10318526" y="3029246"/>
                  <a:pt x="10298084" y="3040774"/>
                  <a:pt x="10284989" y="3036679"/>
                </a:cubicBezTo>
                <a:cubicBezTo>
                  <a:pt x="10275610" y="3033085"/>
                  <a:pt x="10267220" y="3035744"/>
                  <a:pt x="10257423" y="3036027"/>
                </a:cubicBezTo>
                <a:cubicBezTo>
                  <a:pt x="10244517" y="3033202"/>
                  <a:pt x="10202424" y="3038304"/>
                  <a:pt x="10191450" y="3041963"/>
                </a:cubicBezTo>
                <a:cubicBezTo>
                  <a:pt x="10165225" y="3054679"/>
                  <a:pt x="10105634" y="3045236"/>
                  <a:pt x="10083845" y="3054978"/>
                </a:cubicBezTo>
                <a:cubicBezTo>
                  <a:pt x="10075939" y="3056408"/>
                  <a:pt x="10068203" y="3056986"/>
                  <a:pt x="10060611" y="3057035"/>
                </a:cubicBezTo>
                <a:lnTo>
                  <a:pt x="10039363" y="3055961"/>
                </a:lnTo>
                <a:lnTo>
                  <a:pt x="10033322" y="3053238"/>
                </a:lnTo>
                <a:lnTo>
                  <a:pt x="10020337" y="3053912"/>
                </a:lnTo>
                <a:lnTo>
                  <a:pt x="10016616" y="3053498"/>
                </a:lnTo>
                <a:cubicBezTo>
                  <a:pt x="10009508" y="3052695"/>
                  <a:pt x="10002492" y="3051995"/>
                  <a:pt x="9995549" y="3051719"/>
                </a:cubicBezTo>
                <a:cubicBezTo>
                  <a:pt x="10004680" y="3065377"/>
                  <a:pt x="9937988" y="3051618"/>
                  <a:pt x="9957212" y="3062663"/>
                </a:cubicBezTo>
                <a:cubicBezTo>
                  <a:pt x="9920646" y="3063519"/>
                  <a:pt x="9948538" y="3073806"/>
                  <a:pt x="9904584" y="3063999"/>
                </a:cubicBezTo>
                <a:cubicBezTo>
                  <a:pt x="9847813" y="3075166"/>
                  <a:pt x="9758323" y="3071010"/>
                  <a:pt x="9713857" y="3087955"/>
                </a:cubicBezTo>
                <a:cubicBezTo>
                  <a:pt x="9719380" y="3081485"/>
                  <a:pt x="9695453" y="3076466"/>
                  <a:pt x="9678879" y="3079676"/>
                </a:cubicBezTo>
                <a:cubicBezTo>
                  <a:pt x="9698255" y="3054291"/>
                  <a:pt x="9613348" y="3102551"/>
                  <a:pt x="9598760" y="3085228"/>
                </a:cubicBezTo>
                <a:cubicBezTo>
                  <a:pt x="9598041" y="3101310"/>
                  <a:pt x="9523758" y="3128579"/>
                  <a:pt x="9488796" y="3115384"/>
                </a:cubicBezTo>
                <a:cubicBezTo>
                  <a:pt x="9435532" y="3118605"/>
                  <a:pt x="9397815" y="3131898"/>
                  <a:pt x="9341972" y="3126583"/>
                </a:cubicBezTo>
                <a:cubicBezTo>
                  <a:pt x="9340239" y="3128735"/>
                  <a:pt x="9337399" y="3130536"/>
                  <a:pt x="9333795" y="3132083"/>
                </a:cubicBezTo>
                <a:lnTo>
                  <a:pt x="9321736" y="3135834"/>
                </a:lnTo>
                <a:lnTo>
                  <a:pt x="9319405" y="3135561"/>
                </a:lnTo>
                <a:cubicBezTo>
                  <a:pt x="9310247" y="3135512"/>
                  <a:pt x="9305558" y="3136419"/>
                  <a:pt x="9302847" y="3137746"/>
                </a:cubicBezTo>
                <a:lnTo>
                  <a:pt x="9300930" y="3139687"/>
                </a:lnTo>
                <a:lnTo>
                  <a:pt x="9290106" y="3141645"/>
                </a:lnTo>
                <a:lnTo>
                  <a:pt x="9270220" y="3146737"/>
                </a:lnTo>
                <a:lnTo>
                  <a:pt x="9265150" y="3146531"/>
                </a:lnTo>
                <a:lnTo>
                  <a:pt x="9233057" y="3152408"/>
                </a:lnTo>
                <a:lnTo>
                  <a:pt x="9231974" y="3151938"/>
                </a:lnTo>
                <a:cubicBezTo>
                  <a:pt x="9228816" y="3151020"/>
                  <a:pt x="9225099" y="3150595"/>
                  <a:pt x="9220130" y="3151189"/>
                </a:cubicBezTo>
                <a:cubicBezTo>
                  <a:pt x="9218372" y="3142213"/>
                  <a:pt x="9213458" y="3148467"/>
                  <a:pt x="9198955" y="3151015"/>
                </a:cubicBezTo>
                <a:cubicBezTo>
                  <a:pt x="9192986" y="3137641"/>
                  <a:pt x="9157451" y="3149750"/>
                  <a:pt x="9142196" y="3143802"/>
                </a:cubicBezTo>
                <a:cubicBezTo>
                  <a:pt x="9131673" y="3145976"/>
                  <a:pt x="9120437" y="3148030"/>
                  <a:pt x="9108665" y="3149868"/>
                </a:cubicBezTo>
                <a:lnTo>
                  <a:pt x="9014086" y="3150791"/>
                </a:lnTo>
                <a:lnTo>
                  <a:pt x="8915037" y="3140020"/>
                </a:lnTo>
                <a:cubicBezTo>
                  <a:pt x="8878400" y="3139785"/>
                  <a:pt x="8846675" y="3135786"/>
                  <a:pt x="8815667" y="3138606"/>
                </a:cubicBezTo>
                <a:cubicBezTo>
                  <a:pt x="8803071" y="3135495"/>
                  <a:pt x="8791199" y="3134238"/>
                  <a:pt x="8779688" y="3138895"/>
                </a:cubicBezTo>
                <a:cubicBezTo>
                  <a:pt x="8745498" y="3137342"/>
                  <a:pt x="8737221" y="3130691"/>
                  <a:pt x="8715556" y="3135878"/>
                </a:cubicBezTo>
                <a:cubicBezTo>
                  <a:pt x="8696347" y="3125121"/>
                  <a:pt x="8695210" y="3129227"/>
                  <a:pt x="8686183" y="3132307"/>
                </a:cubicBezTo>
                <a:lnTo>
                  <a:pt x="8684895" y="3132527"/>
                </a:lnTo>
                <a:lnTo>
                  <a:pt x="8682270" y="3130989"/>
                </a:lnTo>
                <a:lnTo>
                  <a:pt x="8676836" y="3130278"/>
                </a:lnTo>
                <a:lnTo>
                  <a:pt x="8662002" y="3130735"/>
                </a:lnTo>
                <a:lnTo>
                  <a:pt x="8656423" y="3131304"/>
                </a:lnTo>
                <a:cubicBezTo>
                  <a:pt x="8652581" y="3131550"/>
                  <a:pt x="8650028" y="3131521"/>
                  <a:pt x="8648261" y="3131294"/>
                </a:cubicBezTo>
                <a:lnTo>
                  <a:pt x="8648057" y="3131167"/>
                </a:lnTo>
                <a:lnTo>
                  <a:pt x="8640412" y="3131403"/>
                </a:lnTo>
                <a:cubicBezTo>
                  <a:pt x="8627510" y="3132092"/>
                  <a:pt x="8614954" y="3133035"/>
                  <a:pt x="8603003" y="3134155"/>
                </a:cubicBezTo>
                <a:cubicBezTo>
                  <a:pt x="8592897" y="3127095"/>
                  <a:pt x="8548738" y="3135435"/>
                  <a:pt x="8553571" y="3122125"/>
                </a:cubicBezTo>
                <a:cubicBezTo>
                  <a:pt x="8537450" y="3123243"/>
                  <a:pt x="8527699" y="3128769"/>
                  <a:pt x="8533128" y="3120039"/>
                </a:cubicBezTo>
                <a:cubicBezTo>
                  <a:pt x="8527821" y="3120156"/>
                  <a:pt x="8524551" y="3119414"/>
                  <a:pt x="8522209" y="3118252"/>
                </a:cubicBezTo>
                <a:lnTo>
                  <a:pt x="8521532" y="3117705"/>
                </a:lnTo>
                <a:lnTo>
                  <a:pt x="8485667" y="3120406"/>
                </a:lnTo>
                <a:lnTo>
                  <a:pt x="8480905" y="3119749"/>
                </a:lnTo>
                <a:lnTo>
                  <a:pt x="8457530" y="3122810"/>
                </a:lnTo>
                <a:lnTo>
                  <a:pt x="8445451" y="3123697"/>
                </a:lnTo>
                <a:lnTo>
                  <a:pt x="8442039" y="3125378"/>
                </a:lnTo>
                <a:cubicBezTo>
                  <a:pt x="8438355" y="3126399"/>
                  <a:pt x="8433075" y="3126839"/>
                  <a:pt x="8424215" y="3125963"/>
                </a:cubicBezTo>
                <a:lnTo>
                  <a:pt x="8422165" y="3125491"/>
                </a:lnTo>
                <a:lnTo>
                  <a:pt x="8407465" y="3127979"/>
                </a:lnTo>
                <a:cubicBezTo>
                  <a:pt x="8402731" y="3129129"/>
                  <a:pt x="8398540" y="3130592"/>
                  <a:pt x="8395146" y="3132488"/>
                </a:cubicBezTo>
                <a:cubicBezTo>
                  <a:pt x="8345093" y="3122354"/>
                  <a:pt x="8297866" y="3131626"/>
                  <a:pt x="8243538" y="3129873"/>
                </a:cubicBezTo>
                <a:cubicBezTo>
                  <a:pt x="8220052" y="3114107"/>
                  <a:pt x="8126172" y="3133411"/>
                  <a:pt x="8112685" y="3148698"/>
                </a:cubicBezTo>
                <a:cubicBezTo>
                  <a:pt x="8112380" y="3135302"/>
                  <a:pt x="8044302" y="3153542"/>
                  <a:pt x="8026741" y="3154015"/>
                </a:cubicBezTo>
                <a:cubicBezTo>
                  <a:pt x="8020887" y="3154173"/>
                  <a:pt x="8020646" y="3152357"/>
                  <a:pt x="8030400" y="3146736"/>
                </a:cubicBezTo>
                <a:cubicBezTo>
                  <a:pt x="8011739" y="3148301"/>
                  <a:pt x="7992477" y="3141339"/>
                  <a:pt x="8002987" y="3135663"/>
                </a:cubicBezTo>
                <a:cubicBezTo>
                  <a:pt x="7946297" y="3147811"/>
                  <a:pt x="7862627" y="3135732"/>
                  <a:pt x="7798568" y="3141249"/>
                </a:cubicBezTo>
                <a:cubicBezTo>
                  <a:pt x="7763645" y="3127901"/>
                  <a:pt x="7782577" y="3140251"/>
                  <a:pt x="7746353" y="3137755"/>
                </a:cubicBezTo>
                <a:cubicBezTo>
                  <a:pt x="7756261" y="3150042"/>
                  <a:pt x="7702377" y="3130861"/>
                  <a:pt x="7700395" y="3144729"/>
                </a:cubicBezTo>
                <a:cubicBezTo>
                  <a:pt x="7693866" y="3143835"/>
                  <a:pt x="7687603" y="3142532"/>
                  <a:pt x="7681335" y="3141120"/>
                </a:cubicBezTo>
                <a:lnTo>
                  <a:pt x="7678044" y="3140387"/>
                </a:lnTo>
                <a:lnTo>
                  <a:pt x="7664890" y="3139855"/>
                </a:lnTo>
                <a:lnTo>
                  <a:pt x="7661183" y="3136706"/>
                </a:lnTo>
                <a:lnTo>
                  <a:pt x="7641383" y="3133755"/>
                </a:lnTo>
                <a:cubicBezTo>
                  <a:pt x="7633967" y="3133115"/>
                  <a:pt x="7625987" y="3132967"/>
                  <a:pt x="7617169" y="3133614"/>
                </a:cubicBezTo>
                <a:cubicBezTo>
                  <a:pt x="7595475" y="3139109"/>
                  <a:pt x="7561695" y="3132374"/>
                  <a:pt x="7531143" y="3132781"/>
                </a:cubicBezTo>
                <a:lnTo>
                  <a:pt x="7517113" y="3134483"/>
                </a:lnTo>
                <a:lnTo>
                  <a:pt x="7471320" y="3131645"/>
                </a:lnTo>
                <a:cubicBezTo>
                  <a:pt x="7458285" y="3131095"/>
                  <a:pt x="7444756" y="3130805"/>
                  <a:pt x="7430512" y="3131007"/>
                </a:cubicBezTo>
                <a:lnTo>
                  <a:pt x="7404071" y="3132361"/>
                </a:lnTo>
                <a:lnTo>
                  <a:pt x="7397140" y="3131239"/>
                </a:lnTo>
                <a:cubicBezTo>
                  <a:pt x="7385068" y="3131364"/>
                  <a:pt x="7369091" y="3135313"/>
                  <a:pt x="7370514" y="3130516"/>
                </a:cubicBezTo>
                <a:lnTo>
                  <a:pt x="7356953" y="3132179"/>
                </a:lnTo>
                <a:lnTo>
                  <a:pt x="7343567" y="3128350"/>
                </a:lnTo>
                <a:cubicBezTo>
                  <a:pt x="7342101" y="3127461"/>
                  <a:pt x="7340998" y="3126514"/>
                  <a:pt x="7340295" y="3125545"/>
                </a:cubicBezTo>
                <a:lnTo>
                  <a:pt x="7321348" y="3126804"/>
                </a:lnTo>
                <a:lnTo>
                  <a:pt x="7305815" y="3124063"/>
                </a:lnTo>
                <a:lnTo>
                  <a:pt x="7292274" y="3125855"/>
                </a:lnTo>
                <a:lnTo>
                  <a:pt x="7286654" y="3125451"/>
                </a:lnTo>
                <a:lnTo>
                  <a:pt x="7272685" y="3124094"/>
                </a:lnTo>
                <a:cubicBezTo>
                  <a:pt x="7265523" y="3123143"/>
                  <a:pt x="7257508" y="3121997"/>
                  <a:pt x="7248584" y="3121080"/>
                </a:cubicBezTo>
                <a:lnTo>
                  <a:pt x="7241065" y="3120661"/>
                </a:lnTo>
                <a:lnTo>
                  <a:pt x="7224696" y="3116051"/>
                </a:lnTo>
                <a:cubicBezTo>
                  <a:pt x="7212786" y="3112566"/>
                  <a:pt x="7203412" y="3110217"/>
                  <a:pt x="7193009" y="3112108"/>
                </a:cubicBezTo>
                <a:cubicBezTo>
                  <a:pt x="7175276" y="3107606"/>
                  <a:pt x="7162888" y="3094987"/>
                  <a:pt x="7137220" y="3098354"/>
                </a:cubicBezTo>
                <a:cubicBezTo>
                  <a:pt x="7145010" y="3092637"/>
                  <a:pt x="7108715" y="3097662"/>
                  <a:pt x="7104427" y="3091790"/>
                </a:cubicBezTo>
                <a:cubicBezTo>
                  <a:pt x="7102447" y="3087061"/>
                  <a:pt x="7090976" y="3087484"/>
                  <a:pt x="7082240" y="3085740"/>
                </a:cubicBezTo>
                <a:cubicBezTo>
                  <a:pt x="7076014" y="3080911"/>
                  <a:pt x="7032058" y="3076501"/>
                  <a:pt x="7016754" y="3077196"/>
                </a:cubicBezTo>
                <a:cubicBezTo>
                  <a:pt x="6973620" y="3082001"/>
                  <a:pt x="6938923" y="3062558"/>
                  <a:pt x="6904436" y="3065900"/>
                </a:cubicBezTo>
                <a:cubicBezTo>
                  <a:pt x="6895406" y="3065445"/>
                  <a:pt x="6887919" y="3064350"/>
                  <a:pt x="6881434" y="3062865"/>
                </a:cubicBezTo>
                <a:lnTo>
                  <a:pt x="6865273" y="3057749"/>
                </a:lnTo>
                <a:cubicBezTo>
                  <a:pt x="6865072" y="3056626"/>
                  <a:pt x="6864871" y="3055502"/>
                  <a:pt x="6864671" y="3054378"/>
                </a:cubicBezTo>
                <a:lnTo>
                  <a:pt x="6852599" y="3052306"/>
                </a:lnTo>
                <a:lnTo>
                  <a:pt x="6850143" y="3051232"/>
                </a:lnTo>
                <a:cubicBezTo>
                  <a:pt x="6845470" y="3049168"/>
                  <a:pt x="6840704" y="3047206"/>
                  <a:pt x="6835301" y="3045593"/>
                </a:cubicBezTo>
                <a:cubicBezTo>
                  <a:pt x="6820447" y="3058242"/>
                  <a:pt x="6786888" y="3033956"/>
                  <a:pt x="6784871" y="3046562"/>
                </a:cubicBezTo>
                <a:cubicBezTo>
                  <a:pt x="6752593" y="3039899"/>
                  <a:pt x="6759140" y="3053646"/>
                  <a:pt x="6738245" y="3037055"/>
                </a:cubicBezTo>
                <a:cubicBezTo>
                  <a:pt x="6671880" y="3034501"/>
                  <a:pt x="6603220" y="3013245"/>
                  <a:pt x="6537703" y="3017736"/>
                </a:cubicBezTo>
                <a:cubicBezTo>
                  <a:pt x="6553051" y="3013722"/>
                  <a:pt x="6541149" y="3004943"/>
                  <a:pt x="6521858" y="3004158"/>
                </a:cubicBezTo>
                <a:cubicBezTo>
                  <a:pt x="6580141" y="2987944"/>
                  <a:pt x="6428765" y="3009117"/>
                  <a:pt x="6445069" y="2992470"/>
                </a:cubicBezTo>
                <a:cubicBezTo>
                  <a:pt x="6417897" y="3005060"/>
                  <a:pt x="6310156" y="3011743"/>
                  <a:pt x="6302447" y="2994274"/>
                </a:cubicBezTo>
                <a:cubicBezTo>
                  <a:pt x="6252173" y="2986131"/>
                  <a:pt x="6198382" y="2989085"/>
                  <a:pt x="6160029" y="2973666"/>
                </a:cubicBezTo>
                <a:cubicBezTo>
                  <a:pt x="6155014" y="2975022"/>
                  <a:pt x="6149642" y="2975878"/>
                  <a:pt x="6144046" y="2976380"/>
                </a:cubicBezTo>
                <a:lnTo>
                  <a:pt x="6127670" y="2976929"/>
                </a:lnTo>
                <a:lnTo>
                  <a:pt x="6126155" y="2976245"/>
                </a:lnTo>
                <a:cubicBezTo>
                  <a:pt x="6118509" y="2974369"/>
                  <a:pt x="6113052" y="2974144"/>
                  <a:pt x="6108575" y="2974651"/>
                </a:cubicBezTo>
                <a:lnTo>
                  <a:pt x="6103746" y="2975803"/>
                </a:lnTo>
                <a:lnTo>
                  <a:pt x="6091377" y="2975180"/>
                </a:lnTo>
                <a:lnTo>
                  <a:pt x="6066183" y="2975222"/>
                </a:lnTo>
                <a:lnTo>
                  <a:pt x="6063287" y="2974353"/>
                </a:lnTo>
                <a:lnTo>
                  <a:pt x="6054813" y="2974911"/>
                </a:lnTo>
                <a:lnTo>
                  <a:pt x="6050809" y="2973985"/>
                </a:lnTo>
                <a:lnTo>
                  <a:pt x="6013979" y="2974553"/>
                </a:lnTo>
                <a:cubicBezTo>
                  <a:pt x="6013918" y="2974361"/>
                  <a:pt x="6013860" y="2974167"/>
                  <a:pt x="6013800" y="2973973"/>
                </a:cubicBezTo>
                <a:cubicBezTo>
                  <a:pt x="6012565" y="2972689"/>
                  <a:pt x="6010070" y="2971765"/>
                  <a:pt x="6004866" y="2971570"/>
                </a:cubicBezTo>
                <a:cubicBezTo>
                  <a:pt x="6017706" y="2963268"/>
                  <a:pt x="6003515" y="2968156"/>
                  <a:pt x="5987036" y="2968315"/>
                </a:cubicBezTo>
                <a:cubicBezTo>
                  <a:pt x="6003302" y="2955458"/>
                  <a:pt x="5953573" y="2961108"/>
                  <a:pt x="5950027" y="2953546"/>
                </a:cubicBezTo>
                <a:cubicBezTo>
                  <a:pt x="5937559" y="2953953"/>
                  <a:pt x="5924668" y="2954151"/>
                  <a:pt x="5911668" y="2954074"/>
                </a:cubicBezTo>
                <a:lnTo>
                  <a:pt x="5904110" y="2953861"/>
                </a:lnTo>
                <a:cubicBezTo>
                  <a:pt x="5904082" y="2953815"/>
                  <a:pt x="5904053" y="2953769"/>
                  <a:pt x="5904026" y="2953724"/>
                </a:cubicBezTo>
                <a:cubicBezTo>
                  <a:pt x="5902528" y="2953395"/>
                  <a:pt x="5900097" y="2953219"/>
                  <a:pt x="5896189" y="2953236"/>
                </a:cubicBezTo>
                <a:lnTo>
                  <a:pt x="5890331" y="2953471"/>
                </a:lnTo>
                <a:lnTo>
                  <a:pt x="5875672" y="2953056"/>
                </a:lnTo>
                <a:lnTo>
                  <a:pt x="5871070" y="2952035"/>
                </a:lnTo>
                <a:lnTo>
                  <a:pt x="5869888" y="2950364"/>
                </a:lnTo>
                <a:lnTo>
                  <a:pt x="5868461" y="2950506"/>
                </a:lnTo>
                <a:cubicBezTo>
                  <a:pt x="5857092" y="2953019"/>
                  <a:pt x="5852416" y="2957005"/>
                  <a:pt x="5843343" y="2945262"/>
                </a:cubicBezTo>
                <a:cubicBezTo>
                  <a:pt x="5817989" y="2949116"/>
                  <a:pt x="5815840" y="2942065"/>
                  <a:pt x="5784331" y="2938531"/>
                </a:cubicBezTo>
                <a:cubicBezTo>
                  <a:pt x="5769202" y="2942455"/>
                  <a:pt x="5758885" y="2940521"/>
                  <a:pt x="5749498" y="2936713"/>
                </a:cubicBezTo>
                <a:cubicBezTo>
                  <a:pt x="5717228" y="2937683"/>
                  <a:pt x="5690227" y="2931877"/>
                  <a:pt x="5655214" y="2929503"/>
                </a:cubicBezTo>
                <a:cubicBezTo>
                  <a:pt x="5614827" y="2933899"/>
                  <a:pt x="5598877" y="2923069"/>
                  <a:pt x="5561446" y="2920575"/>
                </a:cubicBezTo>
                <a:cubicBezTo>
                  <a:pt x="5525084" y="2929276"/>
                  <a:pt x="5537471" y="2911136"/>
                  <a:pt x="5519456" y="2906631"/>
                </a:cubicBezTo>
                <a:lnTo>
                  <a:pt x="5514099" y="2906097"/>
                </a:lnTo>
                <a:lnTo>
                  <a:pt x="5499273" y="2907057"/>
                </a:lnTo>
                <a:lnTo>
                  <a:pt x="5493664" y="2907817"/>
                </a:lnTo>
                <a:cubicBezTo>
                  <a:pt x="5489815" y="2908191"/>
                  <a:pt x="5487270" y="2908250"/>
                  <a:pt x="5485530" y="2908080"/>
                </a:cubicBezTo>
                <a:lnTo>
                  <a:pt x="5485337" y="2907959"/>
                </a:lnTo>
                <a:lnTo>
                  <a:pt x="5477696" y="2908455"/>
                </a:lnTo>
                <a:cubicBezTo>
                  <a:pt x="5464775" y="2909581"/>
                  <a:pt x="5452182" y="2910951"/>
                  <a:pt x="5440170" y="2912482"/>
                </a:cubicBezTo>
                <a:cubicBezTo>
                  <a:pt x="5430698" y="2905718"/>
                  <a:pt x="5385970" y="2915593"/>
                  <a:pt x="5391911" y="2902040"/>
                </a:cubicBezTo>
                <a:cubicBezTo>
                  <a:pt x="5375744" y="2903707"/>
                  <a:pt x="5365560" y="2909594"/>
                  <a:pt x="5371708" y="2900629"/>
                </a:cubicBezTo>
                <a:cubicBezTo>
                  <a:pt x="5366408" y="2900926"/>
                  <a:pt x="5363213" y="2900288"/>
                  <a:pt x="5360976" y="2899197"/>
                </a:cubicBezTo>
                <a:lnTo>
                  <a:pt x="5360345" y="2898671"/>
                </a:lnTo>
                <a:lnTo>
                  <a:pt x="5324367" y="2902593"/>
                </a:lnTo>
                <a:lnTo>
                  <a:pt x="5319673" y="2902094"/>
                </a:lnTo>
                <a:lnTo>
                  <a:pt x="5296114" y="2905958"/>
                </a:lnTo>
                <a:lnTo>
                  <a:pt x="5283999" y="2907258"/>
                </a:lnTo>
                <a:lnTo>
                  <a:pt x="5280460" y="2909063"/>
                </a:lnTo>
                <a:cubicBezTo>
                  <a:pt x="5276699" y="2910214"/>
                  <a:pt x="5271395" y="2910834"/>
                  <a:pt x="5262637" y="2910250"/>
                </a:cubicBezTo>
                <a:lnTo>
                  <a:pt x="5260635" y="2909845"/>
                </a:lnTo>
                <a:lnTo>
                  <a:pt x="5245770" y="2912842"/>
                </a:lnTo>
                <a:cubicBezTo>
                  <a:pt x="5240955" y="2914159"/>
                  <a:pt x="5236652" y="2915770"/>
                  <a:pt x="5233108" y="2917794"/>
                </a:cubicBezTo>
                <a:cubicBezTo>
                  <a:pt x="5184071" y="2909280"/>
                  <a:pt x="5136210" y="2920197"/>
                  <a:pt x="5082201" y="2920260"/>
                </a:cubicBezTo>
                <a:lnTo>
                  <a:pt x="4939211" y="2931760"/>
                </a:lnTo>
                <a:cubicBezTo>
                  <a:pt x="4920477" y="2933960"/>
                  <a:pt x="4783353" y="2943291"/>
                  <a:pt x="4794309" y="2937227"/>
                </a:cubicBezTo>
                <a:cubicBezTo>
                  <a:pt x="4736776" y="2951353"/>
                  <a:pt x="4701995" y="2938961"/>
                  <a:pt x="4637676" y="2946666"/>
                </a:cubicBezTo>
                <a:cubicBezTo>
                  <a:pt x="4603987" y="2934412"/>
                  <a:pt x="4621816" y="2946201"/>
                  <a:pt x="4585922" y="2944906"/>
                </a:cubicBezTo>
                <a:cubicBezTo>
                  <a:pt x="4594760" y="2956935"/>
                  <a:pt x="4542663" y="2939450"/>
                  <a:pt x="4539516" y="2953466"/>
                </a:cubicBezTo>
                <a:cubicBezTo>
                  <a:pt x="4533082" y="2952789"/>
                  <a:pt x="4526953" y="2951687"/>
                  <a:pt x="4520819" y="2950477"/>
                </a:cubicBezTo>
                <a:lnTo>
                  <a:pt x="4517604" y="2949852"/>
                </a:lnTo>
                <a:lnTo>
                  <a:pt x="4504537" y="2949759"/>
                </a:lnTo>
                <a:lnTo>
                  <a:pt x="4501104" y="2946715"/>
                </a:lnTo>
                <a:lnTo>
                  <a:pt x="4342695" y="2951638"/>
                </a:lnTo>
                <a:cubicBezTo>
                  <a:pt x="4328954" y="2954609"/>
                  <a:pt x="4284038" y="2957184"/>
                  <a:pt x="4274096" y="2953640"/>
                </a:cubicBezTo>
                <a:cubicBezTo>
                  <a:pt x="4264434" y="2953346"/>
                  <a:pt x="4254047" y="2955481"/>
                  <a:pt x="4248170" y="2951384"/>
                </a:cubicBezTo>
                <a:lnTo>
                  <a:pt x="4147924" y="2945945"/>
                </a:lnTo>
                <a:cubicBezTo>
                  <a:pt x="4131656" y="2952619"/>
                  <a:pt x="4104816" y="2942907"/>
                  <a:pt x="4061825" y="2944206"/>
                </a:cubicBezTo>
                <a:cubicBezTo>
                  <a:pt x="4044045" y="2951860"/>
                  <a:pt x="4032845" y="2944993"/>
                  <a:pt x="3998557" y="2955821"/>
                </a:cubicBezTo>
                <a:cubicBezTo>
                  <a:pt x="3997072" y="2955023"/>
                  <a:pt x="3995237" y="2954313"/>
                  <a:pt x="3993107" y="2953708"/>
                </a:cubicBezTo>
                <a:cubicBezTo>
                  <a:pt x="3980729" y="2950196"/>
                  <a:pt x="3961302" y="2950972"/>
                  <a:pt x="3949713" y="2955441"/>
                </a:cubicBezTo>
                <a:cubicBezTo>
                  <a:pt x="3894925" y="2970367"/>
                  <a:pt x="3844508" y="2972262"/>
                  <a:pt x="3797284" y="2977037"/>
                </a:cubicBezTo>
                <a:cubicBezTo>
                  <a:pt x="3743822" y="2981057"/>
                  <a:pt x="3778974" y="2965129"/>
                  <a:pt x="3712498" y="2979996"/>
                </a:cubicBezTo>
                <a:cubicBezTo>
                  <a:pt x="3705202" y="2975373"/>
                  <a:pt x="3696720" y="2975524"/>
                  <a:pt x="3682471" y="2978543"/>
                </a:cubicBezTo>
                <a:cubicBezTo>
                  <a:pt x="3656488" y="2980127"/>
                  <a:pt x="3658300" y="2967587"/>
                  <a:pt x="3632163" y="2976264"/>
                </a:cubicBezTo>
                <a:cubicBezTo>
                  <a:pt x="3636766" y="2969363"/>
                  <a:pt x="3582819" y="2975892"/>
                  <a:pt x="3594728" y="2968398"/>
                </a:cubicBezTo>
                <a:cubicBezTo>
                  <a:pt x="3577705" y="2963064"/>
                  <a:pt x="3569481" y="2973476"/>
                  <a:pt x="3552594" y="2968934"/>
                </a:cubicBezTo>
                <a:cubicBezTo>
                  <a:pt x="3533613" y="2968552"/>
                  <a:pt x="3563577" y="2975594"/>
                  <a:pt x="3542589" y="2977031"/>
                </a:cubicBezTo>
                <a:cubicBezTo>
                  <a:pt x="3517131" y="2977564"/>
                  <a:pt x="3517346" y="2989828"/>
                  <a:pt x="3497591" y="2975018"/>
                </a:cubicBezTo>
                <a:lnTo>
                  <a:pt x="3429352" y="2971090"/>
                </a:lnTo>
                <a:cubicBezTo>
                  <a:pt x="3414141" y="2975624"/>
                  <a:pt x="3401904" y="2974195"/>
                  <a:pt x="3389938" y="2970884"/>
                </a:cubicBezTo>
                <a:cubicBezTo>
                  <a:pt x="3354504" y="2973297"/>
                  <a:pt x="3322178" y="2968827"/>
                  <a:pt x="3282344" y="2968084"/>
                </a:cubicBezTo>
                <a:cubicBezTo>
                  <a:pt x="3239277" y="2974224"/>
                  <a:pt x="3217192" y="2964327"/>
                  <a:pt x="3174624" y="2963576"/>
                </a:cubicBezTo>
                <a:cubicBezTo>
                  <a:pt x="3132504" y="2975210"/>
                  <a:pt x="3146911" y="2949576"/>
                  <a:pt x="3111077" y="2951285"/>
                </a:cubicBezTo>
                <a:cubicBezTo>
                  <a:pt x="3052732" y="2962418"/>
                  <a:pt x="3112543" y="2942881"/>
                  <a:pt x="3022501" y="2948619"/>
                </a:cubicBezTo>
                <a:cubicBezTo>
                  <a:pt x="3017399" y="2950352"/>
                  <a:pt x="3006521" y="2948989"/>
                  <a:pt x="3007714" y="2946762"/>
                </a:cubicBezTo>
                <a:cubicBezTo>
                  <a:pt x="2987987" y="2948105"/>
                  <a:pt x="2931270" y="2937206"/>
                  <a:pt x="2903098" y="2940576"/>
                </a:cubicBezTo>
                <a:cubicBezTo>
                  <a:pt x="2848155" y="2935894"/>
                  <a:pt x="2821430" y="2947095"/>
                  <a:pt x="2781591" y="2946394"/>
                </a:cubicBezTo>
                <a:cubicBezTo>
                  <a:pt x="2735559" y="2940279"/>
                  <a:pt x="2708563" y="2934146"/>
                  <a:pt x="2627942" y="2919996"/>
                </a:cubicBezTo>
                <a:lnTo>
                  <a:pt x="2354959" y="2882080"/>
                </a:lnTo>
                <a:cubicBezTo>
                  <a:pt x="2252426" y="2847776"/>
                  <a:pt x="2124519" y="2878188"/>
                  <a:pt x="2063184" y="2879109"/>
                </a:cubicBezTo>
                <a:cubicBezTo>
                  <a:pt x="2038620" y="2892844"/>
                  <a:pt x="2017217" y="2880735"/>
                  <a:pt x="1986946" y="2887619"/>
                </a:cubicBezTo>
                <a:cubicBezTo>
                  <a:pt x="1919067" y="2894646"/>
                  <a:pt x="1852404" y="2912737"/>
                  <a:pt x="1763479" y="2909077"/>
                </a:cubicBezTo>
                <a:cubicBezTo>
                  <a:pt x="1726097" y="2949538"/>
                  <a:pt x="1621108" y="2933327"/>
                  <a:pt x="1537980" y="2960398"/>
                </a:cubicBezTo>
                <a:cubicBezTo>
                  <a:pt x="1489205" y="2967965"/>
                  <a:pt x="1410921" y="2954082"/>
                  <a:pt x="1395229" y="2975625"/>
                </a:cubicBezTo>
                <a:cubicBezTo>
                  <a:pt x="1371975" y="2964548"/>
                  <a:pt x="1352259" y="2986116"/>
                  <a:pt x="1327834" y="2989485"/>
                </a:cubicBezTo>
                <a:cubicBezTo>
                  <a:pt x="1307734" y="2982782"/>
                  <a:pt x="1298456" y="2990289"/>
                  <a:pt x="1280757" y="2992959"/>
                </a:cubicBezTo>
                <a:cubicBezTo>
                  <a:pt x="1272383" y="2988567"/>
                  <a:pt x="1257337" y="2989790"/>
                  <a:pt x="1252582" y="2995877"/>
                </a:cubicBezTo>
                <a:cubicBezTo>
                  <a:pt x="1260705" y="3008688"/>
                  <a:pt x="1207969" y="3005420"/>
                  <a:pt x="1204670" y="3014826"/>
                </a:cubicBezTo>
                <a:cubicBezTo>
                  <a:pt x="1174431" y="3018683"/>
                  <a:pt x="1041848" y="3015513"/>
                  <a:pt x="1020457" y="3031603"/>
                </a:cubicBezTo>
                <a:cubicBezTo>
                  <a:pt x="959520" y="3042500"/>
                  <a:pt x="869308" y="3024872"/>
                  <a:pt x="843248" y="3026954"/>
                </a:cubicBezTo>
                <a:cubicBezTo>
                  <a:pt x="815646" y="3001836"/>
                  <a:pt x="694189" y="3080490"/>
                  <a:pt x="583517" y="3089095"/>
                </a:cubicBezTo>
                <a:cubicBezTo>
                  <a:pt x="568425" y="3087467"/>
                  <a:pt x="560448" y="3088013"/>
                  <a:pt x="556836" y="3094374"/>
                </a:cubicBezTo>
                <a:cubicBezTo>
                  <a:pt x="528264" y="3099747"/>
                  <a:pt x="471823" y="3109156"/>
                  <a:pt x="412089" y="3121334"/>
                </a:cubicBezTo>
                <a:cubicBezTo>
                  <a:pt x="367235" y="3131096"/>
                  <a:pt x="143790" y="3139436"/>
                  <a:pt x="83929" y="315056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9D1D92-857D-0933-1924-FE03B8714925}"/>
              </a:ext>
            </a:extLst>
          </p:cNvPr>
          <p:cNvSpPr txBox="1"/>
          <p:nvPr/>
        </p:nvSpPr>
        <p:spPr>
          <a:xfrm>
            <a:off x="496111" y="3576187"/>
            <a:ext cx="10857689" cy="32818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700" b="1" dirty="0">
                <a:solidFill>
                  <a:srgbClr val="002060"/>
                </a:solidFill>
              </a:rPr>
              <a:t>        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Prep for Fall Recruitment Event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Parent orientation post Joining Night Event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Parents attend this meeting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 the meeting to 1-hour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important role that each parent can do, to make the Pack successful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more in-depth about what it takes to be fully trained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 small introductory tasks to new parents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 parents of first den meeting 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Distribute calendar of district activity dates including training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Follow-up with incomplete youth applications who did not sign-up at Joining event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importance of attending roundtable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 applications from all new adult leaders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endParaRPr lang="en-US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4DC0B0B-DE33-8E19-A945-1D8C137142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68" t="29014" r="13956" b="25431"/>
          <a:stretch/>
        </p:blipFill>
        <p:spPr bwMode="auto">
          <a:xfrm>
            <a:off x="1696087" y="322870"/>
            <a:ext cx="8457736" cy="2456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3093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71D4AD-788C-EBED-615A-99E63F358E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A logo with a symbol and a eagle&#10;&#10;AI-generated content may be incorrect.">
            <a:extLst>
              <a:ext uri="{FF2B5EF4-FFF2-40B4-BE49-F238E27FC236}">
                <a16:creationId xmlns:a16="http://schemas.microsoft.com/office/drawing/2014/main" id="{4AE214FA-86C1-D863-0353-2D78276942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6200000">
            <a:off x="-1632289" y="2475318"/>
            <a:ext cx="5979672" cy="1465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E65E18A-2912-71EA-365A-198BE495CE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0006" y="217992"/>
            <a:ext cx="8021150" cy="6441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026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2278A66-8695-655A-CB13-F9734E0191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6E3F8E4-7399-EC5F-D93B-A299160407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02BAB40-3C73-70D1-1DE2-D478F2874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291" y="3296652"/>
            <a:ext cx="12202113" cy="3561346"/>
          </a:xfrm>
          <a:custGeom>
            <a:avLst/>
            <a:gdLst>
              <a:gd name="connsiteX0" fmla="*/ 0 w 12202113"/>
              <a:gd name="connsiteY0" fmla="*/ 3188466 h 3188466"/>
              <a:gd name="connsiteX1" fmla="*/ 10116 w 12202113"/>
              <a:gd name="connsiteY1" fmla="*/ 2657641 h 3188466"/>
              <a:gd name="connsiteX2" fmla="*/ 10116 w 12202113"/>
              <a:gd name="connsiteY2" fmla="*/ 0 h 3188466"/>
              <a:gd name="connsiteX3" fmla="*/ 12202113 w 12202113"/>
              <a:gd name="connsiteY3" fmla="*/ 0 h 3188466"/>
              <a:gd name="connsiteX4" fmla="*/ 12202113 w 12202113"/>
              <a:gd name="connsiteY4" fmla="*/ 2879832 h 3188466"/>
              <a:gd name="connsiteX5" fmla="*/ 12198167 w 12202113"/>
              <a:gd name="connsiteY5" fmla="*/ 2880360 h 3188466"/>
              <a:gd name="connsiteX6" fmla="*/ 12122128 w 12202113"/>
              <a:gd name="connsiteY6" fmla="*/ 2887194 h 3188466"/>
              <a:gd name="connsiteX7" fmla="*/ 12028868 w 12202113"/>
              <a:gd name="connsiteY7" fmla="*/ 2911786 h 3188466"/>
              <a:gd name="connsiteX8" fmla="*/ 11995238 w 12202113"/>
              <a:gd name="connsiteY8" fmla="*/ 2914090 h 3188466"/>
              <a:gd name="connsiteX9" fmla="*/ 11996460 w 12202113"/>
              <a:gd name="connsiteY9" fmla="*/ 2918442 h 3188466"/>
              <a:gd name="connsiteX10" fmla="*/ 11983968 w 12202113"/>
              <a:gd name="connsiteY10" fmla="*/ 2918762 h 3188466"/>
              <a:gd name="connsiteX11" fmla="*/ 11956084 w 12202113"/>
              <a:gd name="connsiteY11" fmla="*/ 2918868 h 3188466"/>
              <a:gd name="connsiteX12" fmla="*/ 11872586 w 12202113"/>
              <a:gd name="connsiteY12" fmla="*/ 2920076 h 3188466"/>
              <a:gd name="connsiteX13" fmla="*/ 11849804 w 12202113"/>
              <a:gd name="connsiteY13" fmla="*/ 2928420 h 3188466"/>
              <a:gd name="connsiteX14" fmla="*/ 11828254 w 12202113"/>
              <a:gd name="connsiteY14" fmla="*/ 2928551 h 3188466"/>
              <a:gd name="connsiteX15" fmla="*/ 11703277 w 12202113"/>
              <a:gd name="connsiteY15" fmla="*/ 2939735 h 3188466"/>
              <a:gd name="connsiteX16" fmla="*/ 11686094 w 12202113"/>
              <a:gd name="connsiteY16" fmla="*/ 2940570 h 3188466"/>
              <a:gd name="connsiteX17" fmla="*/ 11676788 w 12202113"/>
              <a:gd name="connsiteY17" fmla="*/ 2944321 h 3188466"/>
              <a:gd name="connsiteX18" fmla="*/ 11643464 w 12202113"/>
              <a:gd name="connsiteY18" fmla="*/ 2945066 h 3188466"/>
              <a:gd name="connsiteX19" fmla="*/ 11641922 w 12202113"/>
              <a:gd name="connsiteY19" fmla="*/ 2947200 h 3188466"/>
              <a:gd name="connsiteX20" fmla="*/ 11532386 w 12202113"/>
              <a:gd name="connsiteY20" fmla="*/ 2965529 h 3188466"/>
              <a:gd name="connsiteX21" fmla="*/ 11513619 w 12202113"/>
              <a:gd name="connsiteY21" fmla="*/ 2968556 h 3188466"/>
              <a:gd name="connsiteX22" fmla="*/ 11497404 w 12202113"/>
              <a:gd name="connsiteY22" fmla="*/ 2967639 h 3188466"/>
              <a:gd name="connsiteX23" fmla="*/ 11407630 w 12202113"/>
              <a:gd name="connsiteY23" fmla="*/ 2970255 h 3188466"/>
              <a:gd name="connsiteX24" fmla="*/ 11386276 w 12202113"/>
              <a:gd name="connsiteY24" fmla="*/ 2968648 h 3188466"/>
              <a:gd name="connsiteX25" fmla="*/ 11377296 w 12202113"/>
              <a:gd name="connsiteY25" fmla="*/ 2965257 h 3188466"/>
              <a:gd name="connsiteX26" fmla="*/ 11342536 w 12202113"/>
              <a:gd name="connsiteY26" fmla="*/ 2971666 h 3188466"/>
              <a:gd name="connsiteX27" fmla="*/ 11288902 w 12202113"/>
              <a:gd name="connsiteY27" fmla="*/ 2976058 h 3188466"/>
              <a:gd name="connsiteX28" fmla="*/ 11263411 w 12202113"/>
              <a:gd name="connsiteY28" fmla="*/ 2979228 h 3188466"/>
              <a:gd name="connsiteX29" fmla="*/ 11242843 w 12202113"/>
              <a:gd name="connsiteY29" fmla="*/ 2977303 h 3188466"/>
              <a:gd name="connsiteX30" fmla="*/ 11125798 w 12202113"/>
              <a:gd name="connsiteY30" fmla="*/ 2976816 h 3188466"/>
              <a:gd name="connsiteX31" fmla="*/ 11098884 w 12202113"/>
              <a:gd name="connsiteY31" fmla="*/ 2973758 h 3188466"/>
              <a:gd name="connsiteX32" fmla="*/ 11086128 w 12202113"/>
              <a:gd name="connsiteY32" fmla="*/ 2967663 h 3188466"/>
              <a:gd name="connsiteX33" fmla="*/ 11076132 w 12202113"/>
              <a:gd name="connsiteY33" fmla="*/ 2969836 h 3188466"/>
              <a:gd name="connsiteX34" fmla="*/ 11005337 w 12202113"/>
              <a:gd name="connsiteY34" fmla="*/ 2970053 h 3188466"/>
              <a:gd name="connsiteX35" fmla="*/ 10959154 w 12202113"/>
              <a:gd name="connsiteY35" fmla="*/ 2970750 h 3188466"/>
              <a:gd name="connsiteX36" fmla="*/ 10956347 w 12202113"/>
              <a:gd name="connsiteY36" fmla="*/ 2979118 h 3188466"/>
              <a:gd name="connsiteX37" fmla="*/ 10915223 w 12202113"/>
              <a:gd name="connsiteY37" fmla="*/ 2982099 h 3188466"/>
              <a:gd name="connsiteX38" fmla="*/ 10871398 w 12202113"/>
              <a:gd name="connsiteY38" fmla="*/ 2976728 h 3188466"/>
              <a:gd name="connsiteX39" fmla="*/ 10819743 w 12202113"/>
              <a:gd name="connsiteY39" fmla="*/ 2977481 h 3188466"/>
              <a:gd name="connsiteX40" fmla="*/ 10788834 w 12202113"/>
              <a:gd name="connsiteY40" fmla="*/ 2977840 h 3188466"/>
              <a:gd name="connsiteX41" fmla="*/ 10707711 w 12202113"/>
              <a:gd name="connsiteY41" fmla="*/ 2985644 h 3188466"/>
              <a:gd name="connsiteX42" fmla="*/ 10576086 w 12202113"/>
              <a:gd name="connsiteY42" fmla="*/ 3015319 h 3188466"/>
              <a:gd name="connsiteX43" fmla="*/ 10534761 w 12202113"/>
              <a:gd name="connsiteY43" fmla="*/ 3019524 h 3188466"/>
              <a:gd name="connsiteX44" fmla="*/ 10527537 w 12202113"/>
              <a:gd name="connsiteY44" fmla="*/ 3017814 h 3188466"/>
              <a:gd name="connsiteX45" fmla="*/ 10321799 w 12202113"/>
              <a:gd name="connsiteY45" fmla="*/ 3035635 h 3188466"/>
              <a:gd name="connsiteX46" fmla="*/ 10284989 w 12202113"/>
              <a:gd name="connsiteY46" fmla="*/ 3036679 h 3188466"/>
              <a:gd name="connsiteX47" fmla="*/ 10257423 w 12202113"/>
              <a:gd name="connsiteY47" fmla="*/ 3036027 h 3188466"/>
              <a:gd name="connsiteX48" fmla="*/ 10191450 w 12202113"/>
              <a:gd name="connsiteY48" fmla="*/ 3041963 h 3188466"/>
              <a:gd name="connsiteX49" fmla="*/ 10083845 w 12202113"/>
              <a:gd name="connsiteY49" fmla="*/ 3054978 h 3188466"/>
              <a:gd name="connsiteX50" fmla="*/ 10060611 w 12202113"/>
              <a:gd name="connsiteY50" fmla="*/ 3057035 h 3188466"/>
              <a:gd name="connsiteX51" fmla="*/ 10039363 w 12202113"/>
              <a:gd name="connsiteY51" fmla="*/ 3055961 h 3188466"/>
              <a:gd name="connsiteX52" fmla="*/ 10033322 w 12202113"/>
              <a:gd name="connsiteY52" fmla="*/ 3053238 h 3188466"/>
              <a:gd name="connsiteX53" fmla="*/ 10020337 w 12202113"/>
              <a:gd name="connsiteY53" fmla="*/ 3053912 h 3188466"/>
              <a:gd name="connsiteX54" fmla="*/ 10016616 w 12202113"/>
              <a:gd name="connsiteY54" fmla="*/ 3053498 h 3188466"/>
              <a:gd name="connsiteX55" fmla="*/ 9995549 w 12202113"/>
              <a:gd name="connsiteY55" fmla="*/ 3051719 h 3188466"/>
              <a:gd name="connsiteX56" fmla="*/ 9957212 w 12202113"/>
              <a:gd name="connsiteY56" fmla="*/ 3062663 h 3188466"/>
              <a:gd name="connsiteX57" fmla="*/ 9904584 w 12202113"/>
              <a:gd name="connsiteY57" fmla="*/ 3063999 h 3188466"/>
              <a:gd name="connsiteX58" fmla="*/ 9713857 w 12202113"/>
              <a:gd name="connsiteY58" fmla="*/ 3087955 h 3188466"/>
              <a:gd name="connsiteX59" fmla="*/ 9678879 w 12202113"/>
              <a:gd name="connsiteY59" fmla="*/ 3079676 h 3188466"/>
              <a:gd name="connsiteX60" fmla="*/ 9598760 w 12202113"/>
              <a:gd name="connsiteY60" fmla="*/ 3085228 h 3188466"/>
              <a:gd name="connsiteX61" fmla="*/ 9488796 w 12202113"/>
              <a:gd name="connsiteY61" fmla="*/ 3115384 h 3188466"/>
              <a:gd name="connsiteX62" fmla="*/ 9341972 w 12202113"/>
              <a:gd name="connsiteY62" fmla="*/ 3126583 h 3188466"/>
              <a:gd name="connsiteX63" fmla="*/ 9333795 w 12202113"/>
              <a:gd name="connsiteY63" fmla="*/ 3132083 h 3188466"/>
              <a:gd name="connsiteX64" fmla="*/ 9321736 w 12202113"/>
              <a:gd name="connsiteY64" fmla="*/ 3135834 h 3188466"/>
              <a:gd name="connsiteX65" fmla="*/ 9319405 w 12202113"/>
              <a:gd name="connsiteY65" fmla="*/ 3135561 h 3188466"/>
              <a:gd name="connsiteX66" fmla="*/ 9302847 w 12202113"/>
              <a:gd name="connsiteY66" fmla="*/ 3137746 h 3188466"/>
              <a:gd name="connsiteX67" fmla="*/ 9300930 w 12202113"/>
              <a:gd name="connsiteY67" fmla="*/ 3139687 h 3188466"/>
              <a:gd name="connsiteX68" fmla="*/ 9290106 w 12202113"/>
              <a:gd name="connsiteY68" fmla="*/ 3141645 h 3188466"/>
              <a:gd name="connsiteX69" fmla="*/ 9270220 w 12202113"/>
              <a:gd name="connsiteY69" fmla="*/ 3146737 h 3188466"/>
              <a:gd name="connsiteX70" fmla="*/ 9265150 w 12202113"/>
              <a:gd name="connsiteY70" fmla="*/ 3146531 h 3188466"/>
              <a:gd name="connsiteX71" fmla="*/ 9233057 w 12202113"/>
              <a:gd name="connsiteY71" fmla="*/ 3152408 h 3188466"/>
              <a:gd name="connsiteX72" fmla="*/ 9231974 w 12202113"/>
              <a:gd name="connsiteY72" fmla="*/ 3151938 h 3188466"/>
              <a:gd name="connsiteX73" fmla="*/ 9220130 w 12202113"/>
              <a:gd name="connsiteY73" fmla="*/ 3151189 h 3188466"/>
              <a:gd name="connsiteX74" fmla="*/ 9198955 w 12202113"/>
              <a:gd name="connsiteY74" fmla="*/ 3151015 h 3188466"/>
              <a:gd name="connsiteX75" fmla="*/ 9142196 w 12202113"/>
              <a:gd name="connsiteY75" fmla="*/ 3143802 h 3188466"/>
              <a:gd name="connsiteX76" fmla="*/ 9108665 w 12202113"/>
              <a:gd name="connsiteY76" fmla="*/ 3149868 h 3188466"/>
              <a:gd name="connsiteX77" fmla="*/ 9014086 w 12202113"/>
              <a:gd name="connsiteY77" fmla="*/ 3150791 h 3188466"/>
              <a:gd name="connsiteX78" fmla="*/ 8915037 w 12202113"/>
              <a:gd name="connsiteY78" fmla="*/ 3140020 h 3188466"/>
              <a:gd name="connsiteX79" fmla="*/ 8815667 w 12202113"/>
              <a:gd name="connsiteY79" fmla="*/ 3138606 h 3188466"/>
              <a:gd name="connsiteX80" fmla="*/ 8779688 w 12202113"/>
              <a:gd name="connsiteY80" fmla="*/ 3138895 h 3188466"/>
              <a:gd name="connsiteX81" fmla="*/ 8715556 w 12202113"/>
              <a:gd name="connsiteY81" fmla="*/ 3135878 h 3188466"/>
              <a:gd name="connsiteX82" fmla="*/ 8686183 w 12202113"/>
              <a:gd name="connsiteY82" fmla="*/ 3132307 h 3188466"/>
              <a:gd name="connsiteX83" fmla="*/ 8684895 w 12202113"/>
              <a:gd name="connsiteY83" fmla="*/ 3132527 h 3188466"/>
              <a:gd name="connsiteX84" fmla="*/ 8682270 w 12202113"/>
              <a:gd name="connsiteY84" fmla="*/ 3130989 h 3188466"/>
              <a:gd name="connsiteX85" fmla="*/ 8676836 w 12202113"/>
              <a:gd name="connsiteY85" fmla="*/ 3130278 h 3188466"/>
              <a:gd name="connsiteX86" fmla="*/ 8662002 w 12202113"/>
              <a:gd name="connsiteY86" fmla="*/ 3130735 h 3188466"/>
              <a:gd name="connsiteX87" fmla="*/ 8656423 w 12202113"/>
              <a:gd name="connsiteY87" fmla="*/ 3131304 h 3188466"/>
              <a:gd name="connsiteX88" fmla="*/ 8648261 w 12202113"/>
              <a:gd name="connsiteY88" fmla="*/ 3131294 h 3188466"/>
              <a:gd name="connsiteX89" fmla="*/ 8648057 w 12202113"/>
              <a:gd name="connsiteY89" fmla="*/ 3131167 h 3188466"/>
              <a:gd name="connsiteX90" fmla="*/ 8640412 w 12202113"/>
              <a:gd name="connsiteY90" fmla="*/ 3131403 h 3188466"/>
              <a:gd name="connsiteX91" fmla="*/ 8603003 w 12202113"/>
              <a:gd name="connsiteY91" fmla="*/ 3134155 h 3188466"/>
              <a:gd name="connsiteX92" fmla="*/ 8553571 w 12202113"/>
              <a:gd name="connsiteY92" fmla="*/ 3122125 h 3188466"/>
              <a:gd name="connsiteX93" fmla="*/ 8533128 w 12202113"/>
              <a:gd name="connsiteY93" fmla="*/ 3120039 h 3188466"/>
              <a:gd name="connsiteX94" fmla="*/ 8522209 w 12202113"/>
              <a:gd name="connsiteY94" fmla="*/ 3118252 h 3188466"/>
              <a:gd name="connsiteX95" fmla="*/ 8521532 w 12202113"/>
              <a:gd name="connsiteY95" fmla="*/ 3117705 h 3188466"/>
              <a:gd name="connsiteX96" fmla="*/ 8485667 w 12202113"/>
              <a:gd name="connsiteY96" fmla="*/ 3120406 h 3188466"/>
              <a:gd name="connsiteX97" fmla="*/ 8480905 w 12202113"/>
              <a:gd name="connsiteY97" fmla="*/ 3119749 h 3188466"/>
              <a:gd name="connsiteX98" fmla="*/ 8457530 w 12202113"/>
              <a:gd name="connsiteY98" fmla="*/ 3122810 h 3188466"/>
              <a:gd name="connsiteX99" fmla="*/ 8445451 w 12202113"/>
              <a:gd name="connsiteY99" fmla="*/ 3123697 h 3188466"/>
              <a:gd name="connsiteX100" fmla="*/ 8442039 w 12202113"/>
              <a:gd name="connsiteY100" fmla="*/ 3125378 h 3188466"/>
              <a:gd name="connsiteX101" fmla="*/ 8424215 w 12202113"/>
              <a:gd name="connsiteY101" fmla="*/ 3125963 h 3188466"/>
              <a:gd name="connsiteX102" fmla="*/ 8422165 w 12202113"/>
              <a:gd name="connsiteY102" fmla="*/ 3125491 h 3188466"/>
              <a:gd name="connsiteX103" fmla="*/ 8407465 w 12202113"/>
              <a:gd name="connsiteY103" fmla="*/ 3127979 h 3188466"/>
              <a:gd name="connsiteX104" fmla="*/ 8395146 w 12202113"/>
              <a:gd name="connsiteY104" fmla="*/ 3132488 h 3188466"/>
              <a:gd name="connsiteX105" fmla="*/ 8243538 w 12202113"/>
              <a:gd name="connsiteY105" fmla="*/ 3129873 h 3188466"/>
              <a:gd name="connsiteX106" fmla="*/ 8112685 w 12202113"/>
              <a:gd name="connsiteY106" fmla="*/ 3148698 h 3188466"/>
              <a:gd name="connsiteX107" fmla="*/ 8026741 w 12202113"/>
              <a:gd name="connsiteY107" fmla="*/ 3154015 h 3188466"/>
              <a:gd name="connsiteX108" fmla="*/ 8030400 w 12202113"/>
              <a:gd name="connsiteY108" fmla="*/ 3146736 h 3188466"/>
              <a:gd name="connsiteX109" fmla="*/ 8002987 w 12202113"/>
              <a:gd name="connsiteY109" fmla="*/ 3135663 h 3188466"/>
              <a:gd name="connsiteX110" fmla="*/ 7798568 w 12202113"/>
              <a:gd name="connsiteY110" fmla="*/ 3141249 h 3188466"/>
              <a:gd name="connsiteX111" fmla="*/ 7746353 w 12202113"/>
              <a:gd name="connsiteY111" fmla="*/ 3137755 h 3188466"/>
              <a:gd name="connsiteX112" fmla="*/ 7700395 w 12202113"/>
              <a:gd name="connsiteY112" fmla="*/ 3144729 h 3188466"/>
              <a:gd name="connsiteX113" fmla="*/ 7681335 w 12202113"/>
              <a:gd name="connsiteY113" fmla="*/ 3141120 h 3188466"/>
              <a:gd name="connsiteX114" fmla="*/ 7678044 w 12202113"/>
              <a:gd name="connsiteY114" fmla="*/ 3140387 h 3188466"/>
              <a:gd name="connsiteX115" fmla="*/ 7664890 w 12202113"/>
              <a:gd name="connsiteY115" fmla="*/ 3139855 h 3188466"/>
              <a:gd name="connsiteX116" fmla="*/ 7661183 w 12202113"/>
              <a:gd name="connsiteY116" fmla="*/ 3136706 h 3188466"/>
              <a:gd name="connsiteX117" fmla="*/ 7641383 w 12202113"/>
              <a:gd name="connsiteY117" fmla="*/ 3133755 h 3188466"/>
              <a:gd name="connsiteX118" fmla="*/ 7617169 w 12202113"/>
              <a:gd name="connsiteY118" fmla="*/ 3133614 h 3188466"/>
              <a:gd name="connsiteX119" fmla="*/ 7531143 w 12202113"/>
              <a:gd name="connsiteY119" fmla="*/ 3132781 h 3188466"/>
              <a:gd name="connsiteX120" fmla="*/ 7517113 w 12202113"/>
              <a:gd name="connsiteY120" fmla="*/ 3134483 h 3188466"/>
              <a:gd name="connsiteX121" fmla="*/ 7471320 w 12202113"/>
              <a:gd name="connsiteY121" fmla="*/ 3131645 h 3188466"/>
              <a:gd name="connsiteX122" fmla="*/ 7430512 w 12202113"/>
              <a:gd name="connsiteY122" fmla="*/ 3131007 h 3188466"/>
              <a:gd name="connsiteX123" fmla="*/ 7404071 w 12202113"/>
              <a:gd name="connsiteY123" fmla="*/ 3132361 h 3188466"/>
              <a:gd name="connsiteX124" fmla="*/ 7397140 w 12202113"/>
              <a:gd name="connsiteY124" fmla="*/ 3131239 h 3188466"/>
              <a:gd name="connsiteX125" fmla="*/ 7370514 w 12202113"/>
              <a:gd name="connsiteY125" fmla="*/ 3130516 h 3188466"/>
              <a:gd name="connsiteX126" fmla="*/ 7356953 w 12202113"/>
              <a:gd name="connsiteY126" fmla="*/ 3132179 h 3188466"/>
              <a:gd name="connsiteX127" fmla="*/ 7343567 w 12202113"/>
              <a:gd name="connsiteY127" fmla="*/ 3128350 h 3188466"/>
              <a:gd name="connsiteX128" fmla="*/ 7340295 w 12202113"/>
              <a:gd name="connsiteY128" fmla="*/ 3125545 h 3188466"/>
              <a:gd name="connsiteX129" fmla="*/ 7321348 w 12202113"/>
              <a:gd name="connsiteY129" fmla="*/ 3126804 h 3188466"/>
              <a:gd name="connsiteX130" fmla="*/ 7305815 w 12202113"/>
              <a:gd name="connsiteY130" fmla="*/ 3124063 h 3188466"/>
              <a:gd name="connsiteX131" fmla="*/ 7292274 w 12202113"/>
              <a:gd name="connsiteY131" fmla="*/ 3125855 h 3188466"/>
              <a:gd name="connsiteX132" fmla="*/ 7286654 w 12202113"/>
              <a:gd name="connsiteY132" fmla="*/ 3125451 h 3188466"/>
              <a:gd name="connsiteX133" fmla="*/ 7272685 w 12202113"/>
              <a:gd name="connsiteY133" fmla="*/ 3124094 h 3188466"/>
              <a:gd name="connsiteX134" fmla="*/ 7248584 w 12202113"/>
              <a:gd name="connsiteY134" fmla="*/ 3121080 h 3188466"/>
              <a:gd name="connsiteX135" fmla="*/ 7241065 w 12202113"/>
              <a:gd name="connsiteY135" fmla="*/ 3120661 h 3188466"/>
              <a:gd name="connsiteX136" fmla="*/ 7224696 w 12202113"/>
              <a:gd name="connsiteY136" fmla="*/ 3116051 h 3188466"/>
              <a:gd name="connsiteX137" fmla="*/ 7193009 w 12202113"/>
              <a:gd name="connsiteY137" fmla="*/ 3112108 h 3188466"/>
              <a:gd name="connsiteX138" fmla="*/ 7137220 w 12202113"/>
              <a:gd name="connsiteY138" fmla="*/ 3098354 h 3188466"/>
              <a:gd name="connsiteX139" fmla="*/ 7104427 w 12202113"/>
              <a:gd name="connsiteY139" fmla="*/ 3091790 h 3188466"/>
              <a:gd name="connsiteX140" fmla="*/ 7082240 w 12202113"/>
              <a:gd name="connsiteY140" fmla="*/ 3085740 h 3188466"/>
              <a:gd name="connsiteX141" fmla="*/ 7016754 w 12202113"/>
              <a:gd name="connsiteY141" fmla="*/ 3077196 h 3188466"/>
              <a:gd name="connsiteX142" fmla="*/ 6904436 w 12202113"/>
              <a:gd name="connsiteY142" fmla="*/ 3065900 h 3188466"/>
              <a:gd name="connsiteX143" fmla="*/ 6881434 w 12202113"/>
              <a:gd name="connsiteY143" fmla="*/ 3062865 h 3188466"/>
              <a:gd name="connsiteX144" fmla="*/ 6865273 w 12202113"/>
              <a:gd name="connsiteY144" fmla="*/ 3057749 h 3188466"/>
              <a:gd name="connsiteX145" fmla="*/ 6864671 w 12202113"/>
              <a:gd name="connsiteY145" fmla="*/ 3054378 h 3188466"/>
              <a:gd name="connsiteX146" fmla="*/ 6852599 w 12202113"/>
              <a:gd name="connsiteY146" fmla="*/ 3052306 h 3188466"/>
              <a:gd name="connsiteX147" fmla="*/ 6850143 w 12202113"/>
              <a:gd name="connsiteY147" fmla="*/ 3051232 h 3188466"/>
              <a:gd name="connsiteX148" fmla="*/ 6835301 w 12202113"/>
              <a:gd name="connsiteY148" fmla="*/ 3045593 h 3188466"/>
              <a:gd name="connsiteX149" fmla="*/ 6784871 w 12202113"/>
              <a:gd name="connsiteY149" fmla="*/ 3046562 h 3188466"/>
              <a:gd name="connsiteX150" fmla="*/ 6738245 w 12202113"/>
              <a:gd name="connsiteY150" fmla="*/ 3037055 h 3188466"/>
              <a:gd name="connsiteX151" fmla="*/ 6537703 w 12202113"/>
              <a:gd name="connsiteY151" fmla="*/ 3017736 h 3188466"/>
              <a:gd name="connsiteX152" fmla="*/ 6521858 w 12202113"/>
              <a:gd name="connsiteY152" fmla="*/ 3004158 h 3188466"/>
              <a:gd name="connsiteX153" fmla="*/ 6445069 w 12202113"/>
              <a:gd name="connsiteY153" fmla="*/ 2992470 h 3188466"/>
              <a:gd name="connsiteX154" fmla="*/ 6302447 w 12202113"/>
              <a:gd name="connsiteY154" fmla="*/ 2994274 h 3188466"/>
              <a:gd name="connsiteX155" fmla="*/ 6160029 w 12202113"/>
              <a:gd name="connsiteY155" fmla="*/ 2973666 h 3188466"/>
              <a:gd name="connsiteX156" fmla="*/ 6144046 w 12202113"/>
              <a:gd name="connsiteY156" fmla="*/ 2976380 h 3188466"/>
              <a:gd name="connsiteX157" fmla="*/ 6127670 w 12202113"/>
              <a:gd name="connsiteY157" fmla="*/ 2976929 h 3188466"/>
              <a:gd name="connsiteX158" fmla="*/ 6126155 w 12202113"/>
              <a:gd name="connsiteY158" fmla="*/ 2976245 h 3188466"/>
              <a:gd name="connsiteX159" fmla="*/ 6108575 w 12202113"/>
              <a:gd name="connsiteY159" fmla="*/ 2974651 h 3188466"/>
              <a:gd name="connsiteX160" fmla="*/ 6103746 w 12202113"/>
              <a:gd name="connsiteY160" fmla="*/ 2975803 h 3188466"/>
              <a:gd name="connsiteX161" fmla="*/ 6091377 w 12202113"/>
              <a:gd name="connsiteY161" fmla="*/ 2975180 h 3188466"/>
              <a:gd name="connsiteX162" fmla="*/ 6066183 w 12202113"/>
              <a:gd name="connsiteY162" fmla="*/ 2975222 h 3188466"/>
              <a:gd name="connsiteX163" fmla="*/ 6063287 w 12202113"/>
              <a:gd name="connsiteY163" fmla="*/ 2974353 h 3188466"/>
              <a:gd name="connsiteX164" fmla="*/ 6054813 w 12202113"/>
              <a:gd name="connsiteY164" fmla="*/ 2974911 h 3188466"/>
              <a:gd name="connsiteX165" fmla="*/ 6050809 w 12202113"/>
              <a:gd name="connsiteY165" fmla="*/ 2973985 h 3188466"/>
              <a:gd name="connsiteX166" fmla="*/ 6013979 w 12202113"/>
              <a:gd name="connsiteY166" fmla="*/ 2974553 h 3188466"/>
              <a:gd name="connsiteX167" fmla="*/ 6013800 w 12202113"/>
              <a:gd name="connsiteY167" fmla="*/ 2973973 h 3188466"/>
              <a:gd name="connsiteX168" fmla="*/ 6004866 w 12202113"/>
              <a:gd name="connsiteY168" fmla="*/ 2971570 h 3188466"/>
              <a:gd name="connsiteX169" fmla="*/ 5987036 w 12202113"/>
              <a:gd name="connsiteY169" fmla="*/ 2968315 h 3188466"/>
              <a:gd name="connsiteX170" fmla="*/ 5950027 w 12202113"/>
              <a:gd name="connsiteY170" fmla="*/ 2953546 h 3188466"/>
              <a:gd name="connsiteX171" fmla="*/ 5911668 w 12202113"/>
              <a:gd name="connsiteY171" fmla="*/ 2954074 h 3188466"/>
              <a:gd name="connsiteX172" fmla="*/ 5904110 w 12202113"/>
              <a:gd name="connsiteY172" fmla="*/ 2953861 h 3188466"/>
              <a:gd name="connsiteX173" fmla="*/ 5904026 w 12202113"/>
              <a:gd name="connsiteY173" fmla="*/ 2953724 h 3188466"/>
              <a:gd name="connsiteX174" fmla="*/ 5896189 w 12202113"/>
              <a:gd name="connsiteY174" fmla="*/ 2953236 h 3188466"/>
              <a:gd name="connsiteX175" fmla="*/ 5890331 w 12202113"/>
              <a:gd name="connsiteY175" fmla="*/ 2953471 h 3188466"/>
              <a:gd name="connsiteX176" fmla="*/ 5875672 w 12202113"/>
              <a:gd name="connsiteY176" fmla="*/ 2953056 h 3188466"/>
              <a:gd name="connsiteX177" fmla="*/ 5871070 w 12202113"/>
              <a:gd name="connsiteY177" fmla="*/ 2952035 h 3188466"/>
              <a:gd name="connsiteX178" fmla="*/ 5869888 w 12202113"/>
              <a:gd name="connsiteY178" fmla="*/ 2950364 h 3188466"/>
              <a:gd name="connsiteX179" fmla="*/ 5868461 w 12202113"/>
              <a:gd name="connsiteY179" fmla="*/ 2950506 h 3188466"/>
              <a:gd name="connsiteX180" fmla="*/ 5843343 w 12202113"/>
              <a:gd name="connsiteY180" fmla="*/ 2945262 h 3188466"/>
              <a:gd name="connsiteX181" fmla="*/ 5784331 w 12202113"/>
              <a:gd name="connsiteY181" fmla="*/ 2938531 h 3188466"/>
              <a:gd name="connsiteX182" fmla="*/ 5749498 w 12202113"/>
              <a:gd name="connsiteY182" fmla="*/ 2936713 h 3188466"/>
              <a:gd name="connsiteX183" fmla="*/ 5655214 w 12202113"/>
              <a:gd name="connsiteY183" fmla="*/ 2929503 h 3188466"/>
              <a:gd name="connsiteX184" fmla="*/ 5561446 w 12202113"/>
              <a:gd name="connsiteY184" fmla="*/ 2920575 h 3188466"/>
              <a:gd name="connsiteX185" fmla="*/ 5519456 w 12202113"/>
              <a:gd name="connsiteY185" fmla="*/ 2906631 h 3188466"/>
              <a:gd name="connsiteX186" fmla="*/ 5514099 w 12202113"/>
              <a:gd name="connsiteY186" fmla="*/ 2906097 h 3188466"/>
              <a:gd name="connsiteX187" fmla="*/ 5499273 w 12202113"/>
              <a:gd name="connsiteY187" fmla="*/ 2907057 h 3188466"/>
              <a:gd name="connsiteX188" fmla="*/ 5493664 w 12202113"/>
              <a:gd name="connsiteY188" fmla="*/ 2907817 h 3188466"/>
              <a:gd name="connsiteX189" fmla="*/ 5485530 w 12202113"/>
              <a:gd name="connsiteY189" fmla="*/ 2908080 h 3188466"/>
              <a:gd name="connsiteX190" fmla="*/ 5485337 w 12202113"/>
              <a:gd name="connsiteY190" fmla="*/ 2907959 h 3188466"/>
              <a:gd name="connsiteX191" fmla="*/ 5477696 w 12202113"/>
              <a:gd name="connsiteY191" fmla="*/ 2908455 h 3188466"/>
              <a:gd name="connsiteX192" fmla="*/ 5440170 w 12202113"/>
              <a:gd name="connsiteY192" fmla="*/ 2912482 h 3188466"/>
              <a:gd name="connsiteX193" fmla="*/ 5391911 w 12202113"/>
              <a:gd name="connsiteY193" fmla="*/ 2902040 h 3188466"/>
              <a:gd name="connsiteX194" fmla="*/ 5371708 w 12202113"/>
              <a:gd name="connsiteY194" fmla="*/ 2900629 h 3188466"/>
              <a:gd name="connsiteX195" fmla="*/ 5360976 w 12202113"/>
              <a:gd name="connsiteY195" fmla="*/ 2899197 h 3188466"/>
              <a:gd name="connsiteX196" fmla="*/ 5360345 w 12202113"/>
              <a:gd name="connsiteY196" fmla="*/ 2898671 h 3188466"/>
              <a:gd name="connsiteX197" fmla="*/ 5324367 w 12202113"/>
              <a:gd name="connsiteY197" fmla="*/ 2902593 h 3188466"/>
              <a:gd name="connsiteX198" fmla="*/ 5319673 w 12202113"/>
              <a:gd name="connsiteY198" fmla="*/ 2902094 h 3188466"/>
              <a:gd name="connsiteX199" fmla="*/ 5296114 w 12202113"/>
              <a:gd name="connsiteY199" fmla="*/ 2905958 h 3188466"/>
              <a:gd name="connsiteX200" fmla="*/ 5283999 w 12202113"/>
              <a:gd name="connsiteY200" fmla="*/ 2907258 h 3188466"/>
              <a:gd name="connsiteX201" fmla="*/ 5280460 w 12202113"/>
              <a:gd name="connsiteY201" fmla="*/ 2909063 h 3188466"/>
              <a:gd name="connsiteX202" fmla="*/ 5262637 w 12202113"/>
              <a:gd name="connsiteY202" fmla="*/ 2910250 h 3188466"/>
              <a:gd name="connsiteX203" fmla="*/ 5260635 w 12202113"/>
              <a:gd name="connsiteY203" fmla="*/ 2909845 h 3188466"/>
              <a:gd name="connsiteX204" fmla="*/ 5245770 w 12202113"/>
              <a:gd name="connsiteY204" fmla="*/ 2912842 h 3188466"/>
              <a:gd name="connsiteX205" fmla="*/ 5233108 w 12202113"/>
              <a:gd name="connsiteY205" fmla="*/ 2917794 h 3188466"/>
              <a:gd name="connsiteX206" fmla="*/ 5082201 w 12202113"/>
              <a:gd name="connsiteY206" fmla="*/ 2920260 h 3188466"/>
              <a:gd name="connsiteX207" fmla="*/ 4939211 w 12202113"/>
              <a:gd name="connsiteY207" fmla="*/ 2931760 h 3188466"/>
              <a:gd name="connsiteX208" fmla="*/ 4794309 w 12202113"/>
              <a:gd name="connsiteY208" fmla="*/ 2937227 h 3188466"/>
              <a:gd name="connsiteX209" fmla="*/ 4637676 w 12202113"/>
              <a:gd name="connsiteY209" fmla="*/ 2946666 h 3188466"/>
              <a:gd name="connsiteX210" fmla="*/ 4585922 w 12202113"/>
              <a:gd name="connsiteY210" fmla="*/ 2944906 h 3188466"/>
              <a:gd name="connsiteX211" fmla="*/ 4539516 w 12202113"/>
              <a:gd name="connsiteY211" fmla="*/ 2953466 h 3188466"/>
              <a:gd name="connsiteX212" fmla="*/ 4520819 w 12202113"/>
              <a:gd name="connsiteY212" fmla="*/ 2950477 h 3188466"/>
              <a:gd name="connsiteX213" fmla="*/ 4517604 w 12202113"/>
              <a:gd name="connsiteY213" fmla="*/ 2949852 h 3188466"/>
              <a:gd name="connsiteX214" fmla="*/ 4504537 w 12202113"/>
              <a:gd name="connsiteY214" fmla="*/ 2949759 h 3188466"/>
              <a:gd name="connsiteX215" fmla="*/ 4501104 w 12202113"/>
              <a:gd name="connsiteY215" fmla="*/ 2946715 h 3188466"/>
              <a:gd name="connsiteX216" fmla="*/ 4342695 w 12202113"/>
              <a:gd name="connsiteY216" fmla="*/ 2951638 h 3188466"/>
              <a:gd name="connsiteX217" fmla="*/ 4274096 w 12202113"/>
              <a:gd name="connsiteY217" fmla="*/ 2953640 h 3188466"/>
              <a:gd name="connsiteX218" fmla="*/ 4248170 w 12202113"/>
              <a:gd name="connsiteY218" fmla="*/ 2951384 h 3188466"/>
              <a:gd name="connsiteX219" fmla="*/ 4147924 w 12202113"/>
              <a:gd name="connsiteY219" fmla="*/ 2945945 h 3188466"/>
              <a:gd name="connsiteX220" fmla="*/ 4061825 w 12202113"/>
              <a:gd name="connsiteY220" fmla="*/ 2944206 h 3188466"/>
              <a:gd name="connsiteX221" fmla="*/ 3998557 w 12202113"/>
              <a:gd name="connsiteY221" fmla="*/ 2955821 h 3188466"/>
              <a:gd name="connsiteX222" fmla="*/ 3993107 w 12202113"/>
              <a:gd name="connsiteY222" fmla="*/ 2953708 h 3188466"/>
              <a:gd name="connsiteX223" fmla="*/ 3949713 w 12202113"/>
              <a:gd name="connsiteY223" fmla="*/ 2955441 h 3188466"/>
              <a:gd name="connsiteX224" fmla="*/ 3797284 w 12202113"/>
              <a:gd name="connsiteY224" fmla="*/ 2977037 h 3188466"/>
              <a:gd name="connsiteX225" fmla="*/ 3712498 w 12202113"/>
              <a:gd name="connsiteY225" fmla="*/ 2979996 h 3188466"/>
              <a:gd name="connsiteX226" fmla="*/ 3682471 w 12202113"/>
              <a:gd name="connsiteY226" fmla="*/ 2978543 h 3188466"/>
              <a:gd name="connsiteX227" fmla="*/ 3632163 w 12202113"/>
              <a:gd name="connsiteY227" fmla="*/ 2976264 h 3188466"/>
              <a:gd name="connsiteX228" fmla="*/ 3594728 w 12202113"/>
              <a:gd name="connsiteY228" fmla="*/ 2968398 h 3188466"/>
              <a:gd name="connsiteX229" fmla="*/ 3552594 w 12202113"/>
              <a:gd name="connsiteY229" fmla="*/ 2968934 h 3188466"/>
              <a:gd name="connsiteX230" fmla="*/ 3542589 w 12202113"/>
              <a:gd name="connsiteY230" fmla="*/ 2977031 h 3188466"/>
              <a:gd name="connsiteX231" fmla="*/ 3497591 w 12202113"/>
              <a:gd name="connsiteY231" fmla="*/ 2975018 h 3188466"/>
              <a:gd name="connsiteX232" fmla="*/ 3429352 w 12202113"/>
              <a:gd name="connsiteY232" fmla="*/ 2971090 h 3188466"/>
              <a:gd name="connsiteX233" fmla="*/ 3389938 w 12202113"/>
              <a:gd name="connsiteY233" fmla="*/ 2970884 h 3188466"/>
              <a:gd name="connsiteX234" fmla="*/ 3282344 w 12202113"/>
              <a:gd name="connsiteY234" fmla="*/ 2968084 h 3188466"/>
              <a:gd name="connsiteX235" fmla="*/ 3174624 w 12202113"/>
              <a:gd name="connsiteY235" fmla="*/ 2963576 h 3188466"/>
              <a:gd name="connsiteX236" fmla="*/ 3111077 w 12202113"/>
              <a:gd name="connsiteY236" fmla="*/ 2951285 h 3188466"/>
              <a:gd name="connsiteX237" fmla="*/ 3022501 w 12202113"/>
              <a:gd name="connsiteY237" fmla="*/ 2948619 h 3188466"/>
              <a:gd name="connsiteX238" fmla="*/ 3007714 w 12202113"/>
              <a:gd name="connsiteY238" fmla="*/ 2946762 h 3188466"/>
              <a:gd name="connsiteX239" fmla="*/ 2903098 w 12202113"/>
              <a:gd name="connsiteY239" fmla="*/ 2940576 h 3188466"/>
              <a:gd name="connsiteX240" fmla="*/ 2781591 w 12202113"/>
              <a:gd name="connsiteY240" fmla="*/ 2946394 h 3188466"/>
              <a:gd name="connsiteX241" fmla="*/ 2627942 w 12202113"/>
              <a:gd name="connsiteY241" fmla="*/ 2919996 h 3188466"/>
              <a:gd name="connsiteX242" fmla="*/ 2354959 w 12202113"/>
              <a:gd name="connsiteY242" fmla="*/ 2882080 h 3188466"/>
              <a:gd name="connsiteX243" fmla="*/ 2063184 w 12202113"/>
              <a:gd name="connsiteY243" fmla="*/ 2879109 h 3188466"/>
              <a:gd name="connsiteX244" fmla="*/ 1986946 w 12202113"/>
              <a:gd name="connsiteY244" fmla="*/ 2887619 h 3188466"/>
              <a:gd name="connsiteX245" fmla="*/ 1763479 w 12202113"/>
              <a:gd name="connsiteY245" fmla="*/ 2909077 h 3188466"/>
              <a:gd name="connsiteX246" fmla="*/ 1537980 w 12202113"/>
              <a:gd name="connsiteY246" fmla="*/ 2960398 h 3188466"/>
              <a:gd name="connsiteX247" fmla="*/ 1395229 w 12202113"/>
              <a:gd name="connsiteY247" fmla="*/ 2975625 h 3188466"/>
              <a:gd name="connsiteX248" fmla="*/ 1327834 w 12202113"/>
              <a:gd name="connsiteY248" fmla="*/ 2989485 h 3188466"/>
              <a:gd name="connsiteX249" fmla="*/ 1280757 w 12202113"/>
              <a:gd name="connsiteY249" fmla="*/ 2992959 h 3188466"/>
              <a:gd name="connsiteX250" fmla="*/ 1252582 w 12202113"/>
              <a:gd name="connsiteY250" fmla="*/ 2995877 h 3188466"/>
              <a:gd name="connsiteX251" fmla="*/ 1204670 w 12202113"/>
              <a:gd name="connsiteY251" fmla="*/ 3014826 h 3188466"/>
              <a:gd name="connsiteX252" fmla="*/ 1020457 w 12202113"/>
              <a:gd name="connsiteY252" fmla="*/ 3031603 h 3188466"/>
              <a:gd name="connsiteX253" fmla="*/ 843248 w 12202113"/>
              <a:gd name="connsiteY253" fmla="*/ 3026954 h 3188466"/>
              <a:gd name="connsiteX254" fmla="*/ 583517 w 12202113"/>
              <a:gd name="connsiteY254" fmla="*/ 3089095 h 3188466"/>
              <a:gd name="connsiteX255" fmla="*/ 556836 w 12202113"/>
              <a:gd name="connsiteY255" fmla="*/ 3094374 h 3188466"/>
              <a:gd name="connsiteX256" fmla="*/ 412089 w 12202113"/>
              <a:gd name="connsiteY256" fmla="*/ 3121334 h 3188466"/>
              <a:gd name="connsiteX257" fmla="*/ 83929 w 12202113"/>
              <a:gd name="connsiteY257" fmla="*/ 3150566 h 3188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</a:cxnLst>
            <a:rect l="l" t="t" r="r" b="b"/>
            <a:pathLst>
              <a:path w="12202113" h="3188466">
                <a:moveTo>
                  <a:pt x="0" y="3188466"/>
                </a:moveTo>
                <a:lnTo>
                  <a:pt x="10116" y="2657641"/>
                </a:lnTo>
                <a:lnTo>
                  <a:pt x="10116" y="0"/>
                </a:lnTo>
                <a:lnTo>
                  <a:pt x="12202113" y="0"/>
                </a:lnTo>
                <a:lnTo>
                  <a:pt x="12202113" y="2879832"/>
                </a:lnTo>
                <a:lnTo>
                  <a:pt x="12198167" y="2880360"/>
                </a:lnTo>
                <a:cubicBezTo>
                  <a:pt x="12163116" y="2884349"/>
                  <a:pt x="12143771" y="2884544"/>
                  <a:pt x="12122128" y="2887194"/>
                </a:cubicBezTo>
                <a:cubicBezTo>
                  <a:pt x="12087086" y="2893347"/>
                  <a:pt x="12050015" y="2907304"/>
                  <a:pt x="12028868" y="2911786"/>
                </a:cubicBezTo>
                <a:lnTo>
                  <a:pt x="11995238" y="2914090"/>
                </a:lnTo>
                <a:lnTo>
                  <a:pt x="11996460" y="2918442"/>
                </a:lnTo>
                <a:lnTo>
                  <a:pt x="11983968" y="2918762"/>
                </a:lnTo>
                <a:lnTo>
                  <a:pt x="11956084" y="2918868"/>
                </a:lnTo>
                <a:cubicBezTo>
                  <a:pt x="11938684" y="2919526"/>
                  <a:pt x="11890300" y="2918483"/>
                  <a:pt x="11872586" y="2920076"/>
                </a:cubicBezTo>
                <a:cubicBezTo>
                  <a:pt x="11867476" y="2924717"/>
                  <a:pt x="11859589" y="2927247"/>
                  <a:pt x="11849804" y="2928420"/>
                </a:cubicBezTo>
                <a:lnTo>
                  <a:pt x="11828254" y="2928551"/>
                </a:lnTo>
                <a:lnTo>
                  <a:pt x="11703277" y="2939735"/>
                </a:lnTo>
                <a:lnTo>
                  <a:pt x="11686094" y="2940570"/>
                </a:lnTo>
                <a:lnTo>
                  <a:pt x="11676788" y="2944321"/>
                </a:lnTo>
                <a:cubicBezTo>
                  <a:pt x="11669684" y="2945069"/>
                  <a:pt x="11649276" y="2944585"/>
                  <a:pt x="11643464" y="2945066"/>
                </a:cubicBezTo>
                <a:lnTo>
                  <a:pt x="11641922" y="2947200"/>
                </a:lnTo>
                <a:cubicBezTo>
                  <a:pt x="11623408" y="2950611"/>
                  <a:pt x="11553770" y="2961969"/>
                  <a:pt x="11532386" y="2965529"/>
                </a:cubicBezTo>
                <a:cubicBezTo>
                  <a:pt x="11528114" y="2962248"/>
                  <a:pt x="11518548" y="2967430"/>
                  <a:pt x="11513619" y="2968556"/>
                </a:cubicBezTo>
                <a:cubicBezTo>
                  <a:pt x="11512856" y="2966346"/>
                  <a:pt x="11500924" y="2965672"/>
                  <a:pt x="11497404" y="2967639"/>
                </a:cubicBezTo>
                <a:cubicBezTo>
                  <a:pt x="11413522" y="2978420"/>
                  <a:pt x="11455510" y="2956141"/>
                  <a:pt x="11407630" y="2970255"/>
                </a:cubicBezTo>
                <a:cubicBezTo>
                  <a:pt x="11399160" y="2971190"/>
                  <a:pt x="11392296" y="2970299"/>
                  <a:pt x="11386276" y="2968648"/>
                </a:cubicBezTo>
                <a:lnTo>
                  <a:pt x="11377296" y="2965257"/>
                </a:lnTo>
                <a:lnTo>
                  <a:pt x="11342536" y="2971666"/>
                </a:lnTo>
                <a:cubicBezTo>
                  <a:pt x="11325414" y="2973900"/>
                  <a:pt x="11307393" y="2975381"/>
                  <a:pt x="11288902" y="2976058"/>
                </a:cubicBezTo>
                <a:cubicBezTo>
                  <a:pt x="11284753" y="2971542"/>
                  <a:pt x="11270239" y="2977957"/>
                  <a:pt x="11263411" y="2979228"/>
                </a:cubicBezTo>
                <a:cubicBezTo>
                  <a:pt x="11263340" y="2976278"/>
                  <a:pt x="11248212" y="2974865"/>
                  <a:pt x="11242843" y="2977303"/>
                </a:cubicBezTo>
                <a:cubicBezTo>
                  <a:pt x="11130019" y="2987845"/>
                  <a:pt x="11193504" y="2960297"/>
                  <a:pt x="11125798" y="2976816"/>
                </a:cubicBezTo>
                <a:cubicBezTo>
                  <a:pt x="11114472" y="2977677"/>
                  <a:pt x="11105974" y="2976199"/>
                  <a:pt x="11098884" y="2973758"/>
                </a:cubicBezTo>
                <a:lnTo>
                  <a:pt x="11086128" y="2967663"/>
                </a:lnTo>
                <a:lnTo>
                  <a:pt x="11076132" y="2969836"/>
                </a:lnTo>
                <a:cubicBezTo>
                  <a:pt x="11038408" y="2970007"/>
                  <a:pt x="11027285" y="2963760"/>
                  <a:pt x="11005337" y="2970053"/>
                </a:cubicBezTo>
                <a:cubicBezTo>
                  <a:pt x="10972902" y="2956973"/>
                  <a:pt x="10983824" y="2968749"/>
                  <a:pt x="10959154" y="2970750"/>
                </a:cubicBezTo>
                <a:cubicBezTo>
                  <a:pt x="10939692" y="2973358"/>
                  <a:pt x="10975422" y="2978377"/>
                  <a:pt x="10956347" y="2979118"/>
                </a:cubicBezTo>
                <a:cubicBezTo>
                  <a:pt x="10935712" y="2975741"/>
                  <a:pt x="10936682" y="2986229"/>
                  <a:pt x="10915223" y="2982099"/>
                </a:cubicBezTo>
                <a:cubicBezTo>
                  <a:pt x="10920436" y="2974198"/>
                  <a:pt x="10872877" y="2983630"/>
                  <a:pt x="10871398" y="2976728"/>
                </a:cubicBezTo>
                <a:cubicBezTo>
                  <a:pt x="10853171" y="2986599"/>
                  <a:pt x="10844013" y="2974439"/>
                  <a:pt x="10819743" y="2977481"/>
                </a:cubicBezTo>
                <a:cubicBezTo>
                  <a:pt x="10808314" y="2981215"/>
                  <a:pt x="10800068" y="2981856"/>
                  <a:pt x="10788834" y="2977840"/>
                </a:cubicBezTo>
                <a:cubicBezTo>
                  <a:pt x="10736185" y="2996020"/>
                  <a:pt x="10756982" y="2978653"/>
                  <a:pt x="10707711" y="2985644"/>
                </a:cubicBezTo>
                <a:cubicBezTo>
                  <a:pt x="10665262" y="2992997"/>
                  <a:pt x="10617142" y="2997767"/>
                  <a:pt x="10576086" y="3015319"/>
                </a:cubicBezTo>
                <a:cubicBezTo>
                  <a:pt x="10568550" y="3020292"/>
                  <a:pt x="10550046" y="3022174"/>
                  <a:pt x="10534761" y="3019524"/>
                </a:cubicBezTo>
                <a:cubicBezTo>
                  <a:pt x="10532134" y="3019067"/>
                  <a:pt x="10529698" y="3018490"/>
                  <a:pt x="10527537" y="3017814"/>
                </a:cubicBezTo>
                <a:cubicBezTo>
                  <a:pt x="10492044" y="3020498"/>
                  <a:pt x="10362224" y="3032491"/>
                  <a:pt x="10321799" y="3035635"/>
                </a:cubicBezTo>
                <a:cubicBezTo>
                  <a:pt x="10318526" y="3029246"/>
                  <a:pt x="10298084" y="3040774"/>
                  <a:pt x="10284989" y="3036679"/>
                </a:cubicBezTo>
                <a:cubicBezTo>
                  <a:pt x="10275610" y="3033085"/>
                  <a:pt x="10267220" y="3035744"/>
                  <a:pt x="10257423" y="3036027"/>
                </a:cubicBezTo>
                <a:cubicBezTo>
                  <a:pt x="10244517" y="3033202"/>
                  <a:pt x="10202424" y="3038304"/>
                  <a:pt x="10191450" y="3041963"/>
                </a:cubicBezTo>
                <a:cubicBezTo>
                  <a:pt x="10165225" y="3054679"/>
                  <a:pt x="10105634" y="3045236"/>
                  <a:pt x="10083845" y="3054978"/>
                </a:cubicBezTo>
                <a:cubicBezTo>
                  <a:pt x="10075939" y="3056408"/>
                  <a:pt x="10068203" y="3056986"/>
                  <a:pt x="10060611" y="3057035"/>
                </a:cubicBezTo>
                <a:lnTo>
                  <a:pt x="10039363" y="3055961"/>
                </a:lnTo>
                <a:lnTo>
                  <a:pt x="10033322" y="3053238"/>
                </a:lnTo>
                <a:lnTo>
                  <a:pt x="10020337" y="3053912"/>
                </a:lnTo>
                <a:lnTo>
                  <a:pt x="10016616" y="3053498"/>
                </a:lnTo>
                <a:cubicBezTo>
                  <a:pt x="10009508" y="3052695"/>
                  <a:pt x="10002492" y="3051995"/>
                  <a:pt x="9995549" y="3051719"/>
                </a:cubicBezTo>
                <a:cubicBezTo>
                  <a:pt x="10004680" y="3065377"/>
                  <a:pt x="9937988" y="3051618"/>
                  <a:pt x="9957212" y="3062663"/>
                </a:cubicBezTo>
                <a:cubicBezTo>
                  <a:pt x="9920646" y="3063519"/>
                  <a:pt x="9948538" y="3073806"/>
                  <a:pt x="9904584" y="3063999"/>
                </a:cubicBezTo>
                <a:cubicBezTo>
                  <a:pt x="9847813" y="3075166"/>
                  <a:pt x="9758323" y="3071010"/>
                  <a:pt x="9713857" y="3087955"/>
                </a:cubicBezTo>
                <a:cubicBezTo>
                  <a:pt x="9719380" y="3081485"/>
                  <a:pt x="9695453" y="3076466"/>
                  <a:pt x="9678879" y="3079676"/>
                </a:cubicBezTo>
                <a:cubicBezTo>
                  <a:pt x="9698255" y="3054291"/>
                  <a:pt x="9613348" y="3102551"/>
                  <a:pt x="9598760" y="3085228"/>
                </a:cubicBezTo>
                <a:cubicBezTo>
                  <a:pt x="9598041" y="3101310"/>
                  <a:pt x="9523758" y="3128579"/>
                  <a:pt x="9488796" y="3115384"/>
                </a:cubicBezTo>
                <a:cubicBezTo>
                  <a:pt x="9435532" y="3118605"/>
                  <a:pt x="9397815" y="3131898"/>
                  <a:pt x="9341972" y="3126583"/>
                </a:cubicBezTo>
                <a:cubicBezTo>
                  <a:pt x="9340239" y="3128735"/>
                  <a:pt x="9337399" y="3130536"/>
                  <a:pt x="9333795" y="3132083"/>
                </a:cubicBezTo>
                <a:lnTo>
                  <a:pt x="9321736" y="3135834"/>
                </a:lnTo>
                <a:lnTo>
                  <a:pt x="9319405" y="3135561"/>
                </a:lnTo>
                <a:cubicBezTo>
                  <a:pt x="9310247" y="3135512"/>
                  <a:pt x="9305558" y="3136419"/>
                  <a:pt x="9302847" y="3137746"/>
                </a:cubicBezTo>
                <a:lnTo>
                  <a:pt x="9300930" y="3139687"/>
                </a:lnTo>
                <a:lnTo>
                  <a:pt x="9290106" y="3141645"/>
                </a:lnTo>
                <a:lnTo>
                  <a:pt x="9270220" y="3146737"/>
                </a:lnTo>
                <a:lnTo>
                  <a:pt x="9265150" y="3146531"/>
                </a:lnTo>
                <a:lnTo>
                  <a:pt x="9233057" y="3152408"/>
                </a:lnTo>
                <a:lnTo>
                  <a:pt x="9231974" y="3151938"/>
                </a:lnTo>
                <a:cubicBezTo>
                  <a:pt x="9228816" y="3151020"/>
                  <a:pt x="9225099" y="3150595"/>
                  <a:pt x="9220130" y="3151189"/>
                </a:cubicBezTo>
                <a:cubicBezTo>
                  <a:pt x="9218372" y="3142213"/>
                  <a:pt x="9213458" y="3148467"/>
                  <a:pt x="9198955" y="3151015"/>
                </a:cubicBezTo>
                <a:cubicBezTo>
                  <a:pt x="9192986" y="3137641"/>
                  <a:pt x="9157451" y="3149750"/>
                  <a:pt x="9142196" y="3143802"/>
                </a:cubicBezTo>
                <a:cubicBezTo>
                  <a:pt x="9131673" y="3145976"/>
                  <a:pt x="9120437" y="3148030"/>
                  <a:pt x="9108665" y="3149868"/>
                </a:cubicBezTo>
                <a:lnTo>
                  <a:pt x="9014086" y="3150791"/>
                </a:lnTo>
                <a:lnTo>
                  <a:pt x="8915037" y="3140020"/>
                </a:lnTo>
                <a:cubicBezTo>
                  <a:pt x="8878400" y="3139785"/>
                  <a:pt x="8846675" y="3135786"/>
                  <a:pt x="8815667" y="3138606"/>
                </a:cubicBezTo>
                <a:cubicBezTo>
                  <a:pt x="8803071" y="3135495"/>
                  <a:pt x="8791199" y="3134238"/>
                  <a:pt x="8779688" y="3138895"/>
                </a:cubicBezTo>
                <a:cubicBezTo>
                  <a:pt x="8745498" y="3137342"/>
                  <a:pt x="8737221" y="3130691"/>
                  <a:pt x="8715556" y="3135878"/>
                </a:cubicBezTo>
                <a:cubicBezTo>
                  <a:pt x="8696347" y="3125121"/>
                  <a:pt x="8695210" y="3129227"/>
                  <a:pt x="8686183" y="3132307"/>
                </a:cubicBezTo>
                <a:lnTo>
                  <a:pt x="8684895" y="3132527"/>
                </a:lnTo>
                <a:lnTo>
                  <a:pt x="8682270" y="3130989"/>
                </a:lnTo>
                <a:lnTo>
                  <a:pt x="8676836" y="3130278"/>
                </a:lnTo>
                <a:lnTo>
                  <a:pt x="8662002" y="3130735"/>
                </a:lnTo>
                <a:lnTo>
                  <a:pt x="8656423" y="3131304"/>
                </a:lnTo>
                <a:cubicBezTo>
                  <a:pt x="8652581" y="3131550"/>
                  <a:pt x="8650028" y="3131521"/>
                  <a:pt x="8648261" y="3131294"/>
                </a:cubicBezTo>
                <a:lnTo>
                  <a:pt x="8648057" y="3131167"/>
                </a:lnTo>
                <a:lnTo>
                  <a:pt x="8640412" y="3131403"/>
                </a:lnTo>
                <a:cubicBezTo>
                  <a:pt x="8627510" y="3132092"/>
                  <a:pt x="8614954" y="3133035"/>
                  <a:pt x="8603003" y="3134155"/>
                </a:cubicBezTo>
                <a:cubicBezTo>
                  <a:pt x="8592897" y="3127095"/>
                  <a:pt x="8548738" y="3135435"/>
                  <a:pt x="8553571" y="3122125"/>
                </a:cubicBezTo>
                <a:cubicBezTo>
                  <a:pt x="8537450" y="3123243"/>
                  <a:pt x="8527699" y="3128769"/>
                  <a:pt x="8533128" y="3120039"/>
                </a:cubicBezTo>
                <a:cubicBezTo>
                  <a:pt x="8527821" y="3120156"/>
                  <a:pt x="8524551" y="3119414"/>
                  <a:pt x="8522209" y="3118252"/>
                </a:cubicBezTo>
                <a:lnTo>
                  <a:pt x="8521532" y="3117705"/>
                </a:lnTo>
                <a:lnTo>
                  <a:pt x="8485667" y="3120406"/>
                </a:lnTo>
                <a:lnTo>
                  <a:pt x="8480905" y="3119749"/>
                </a:lnTo>
                <a:lnTo>
                  <a:pt x="8457530" y="3122810"/>
                </a:lnTo>
                <a:lnTo>
                  <a:pt x="8445451" y="3123697"/>
                </a:lnTo>
                <a:lnTo>
                  <a:pt x="8442039" y="3125378"/>
                </a:lnTo>
                <a:cubicBezTo>
                  <a:pt x="8438355" y="3126399"/>
                  <a:pt x="8433075" y="3126839"/>
                  <a:pt x="8424215" y="3125963"/>
                </a:cubicBezTo>
                <a:lnTo>
                  <a:pt x="8422165" y="3125491"/>
                </a:lnTo>
                <a:lnTo>
                  <a:pt x="8407465" y="3127979"/>
                </a:lnTo>
                <a:cubicBezTo>
                  <a:pt x="8402731" y="3129129"/>
                  <a:pt x="8398540" y="3130592"/>
                  <a:pt x="8395146" y="3132488"/>
                </a:cubicBezTo>
                <a:cubicBezTo>
                  <a:pt x="8345093" y="3122354"/>
                  <a:pt x="8297866" y="3131626"/>
                  <a:pt x="8243538" y="3129873"/>
                </a:cubicBezTo>
                <a:cubicBezTo>
                  <a:pt x="8220052" y="3114107"/>
                  <a:pt x="8126172" y="3133411"/>
                  <a:pt x="8112685" y="3148698"/>
                </a:cubicBezTo>
                <a:cubicBezTo>
                  <a:pt x="8112380" y="3135302"/>
                  <a:pt x="8044302" y="3153542"/>
                  <a:pt x="8026741" y="3154015"/>
                </a:cubicBezTo>
                <a:cubicBezTo>
                  <a:pt x="8020887" y="3154173"/>
                  <a:pt x="8020646" y="3152357"/>
                  <a:pt x="8030400" y="3146736"/>
                </a:cubicBezTo>
                <a:cubicBezTo>
                  <a:pt x="8011739" y="3148301"/>
                  <a:pt x="7992477" y="3141339"/>
                  <a:pt x="8002987" y="3135663"/>
                </a:cubicBezTo>
                <a:cubicBezTo>
                  <a:pt x="7946297" y="3147811"/>
                  <a:pt x="7862627" y="3135732"/>
                  <a:pt x="7798568" y="3141249"/>
                </a:cubicBezTo>
                <a:cubicBezTo>
                  <a:pt x="7763645" y="3127901"/>
                  <a:pt x="7782577" y="3140251"/>
                  <a:pt x="7746353" y="3137755"/>
                </a:cubicBezTo>
                <a:cubicBezTo>
                  <a:pt x="7756261" y="3150042"/>
                  <a:pt x="7702377" y="3130861"/>
                  <a:pt x="7700395" y="3144729"/>
                </a:cubicBezTo>
                <a:cubicBezTo>
                  <a:pt x="7693866" y="3143835"/>
                  <a:pt x="7687603" y="3142532"/>
                  <a:pt x="7681335" y="3141120"/>
                </a:cubicBezTo>
                <a:lnTo>
                  <a:pt x="7678044" y="3140387"/>
                </a:lnTo>
                <a:lnTo>
                  <a:pt x="7664890" y="3139855"/>
                </a:lnTo>
                <a:lnTo>
                  <a:pt x="7661183" y="3136706"/>
                </a:lnTo>
                <a:lnTo>
                  <a:pt x="7641383" y="3133755"/>
                </a:lnTo>
                <a:cubicBezTo>
                  <a:pt x="7633967" y="3133115"/>
                  <a:pt x="7625987" y="3132967"/>
                  <a:pt x="7617169" y="3133614"/>
                </a:cubicBezTo>
                <a:cubicBezTo>
                  <a:pt x="7595475" y="3139109"/>
                  <a:pt x="7561695" y="3132374"/>
                  <a:pt x="7531143" y="3132781"/>
                </a:cubicBezTo>
                <a:lnTo>
                  <a:pt x="7517113" y="3134483"/>
                </a:lnTo>
                <a:lnTo>
                  <a:pt x="7471320" y="3131645"/>
                </a:lnTo>
                <a:cubicBezTo>
                  <a:pt x="7458285" y="3131095"/>
                  <a:pt x="7444756" y="3130805"/>
                  <a:pt x="7430512" y="3131007"/>
                </a:cubicBezTo>
                <a:lnTo>
                  <a:pt x="7404071" y="3132361"/>
                </a:lnTo>
                <a:lnTo>
                  <a:pt x="7397140" y="3131239"/>
                </a:lnTo>
                <a:cubicBezTo>
                  <a:pt x="7385068" y="3131364"/>
                  <a:pt x="7369091" y="3135313"/>
                  <a:pt x="7370514" y="3130516"/>
                </a:cubicBezTo>
                <a:lnTo>
                  <a:pt x="7356953" y="3132179"/>
                </a:lnTo>
                <a:lnTo>
                  <a:pt x="7343567" y="3128350"/>
                </a:lnTo>
                <a:cubicBezTo>
                  <a:pt x="7342101" y="3127461"/>
                  <a:pt x="7340998" y="3126514"/>
                  <a:pt x="7340295" y="3125545"/>
                </a:cubicBezTo>
                <a:lnTo>
                  <a:pt x="7321348" y="3126804"/>
                </a:lnTo>
                <a:lnTo>
                  <a:pt x="7305815" y="3124063"/>
                </a:lnTo>
                <a:lnTo>
                  <a:pt x="7292274" y="3125855"/>
                </a:lnTo>
                <a:lnTo>
                  <a:pt x="7286654" y="3125451"/>
                </a:lnTo>
                <a:lnTo>
                  <a:pt x="7272685" y="3124094"/>
                </a:lnTo>
                <a:cubicBezTo>
                  <a:pt x="7265523" y="3123143"/>
                  <a:pt x="7257508" y="3121997"/>
                  <a:pt x="7248584" y="3121080"/>
                </a:cubicBezTo>
                <a:lnTo>
                  <a:pt x="7241065" y="3120661"/>
                </a:lnTo>
                <a:lnTo>
                  <a:pt x="7224696" y="3116051"/>
                </a:lnTo>
                <a:cubicBezTo>
                  <a:pt x="7212786" y="3112566"/>
                  <a:pt x="7203412" y="3110217"/>
                  <a:pt x="7193009" y="3112108"/>
                </a:cubicBezTo>
                <a:cubicBezTo>
                  <a:pt x="7175276" y="3107606"/>
                  <a:pt x="7162888" y="3094987"/>
                  <a:pt x="7137220" y="3098354"/>
                </a:cubicBezTo>
                <a:cubicBezTo>
                  <a:pt x="7145010" y="3092637"/>
                  <a:pt x="7108715" y="3097662"/>
                  <a:pt x="7104427" y="3091790"/>
                </a:cubicBezTo>
                <a:cubicBezTo>
                  <a:pt x="7102447" y="3087061"/>
                  <a:pt x="7090976" y="3087484"/>
                  <a:pt x="7082240" y="3085740"/>
                </a:cubicBezTo>
                <a:cubicBezTo>
                  <a:pt x="7076014" y="3080911"/>
                  <a:pt x="7032058" y="3076501"/>
                  <a:pt x="7016754" y="3077196"/>
                </a:cubicBezTo>
                <a:cubicBezTo>
                  <a:pt x="6973620" y="3082001"/>
                  <a:pt x="6938923" y="3062558"/>
                  <a:pt x="6904436" y="3065900"/>
                </a:cubicBezTo>
                <a:cubicBezTo>
                  <a:pt x="6895406" y="3065445"/>
                  <a:pt x="6887919" y="3064350"/>
                  <a:pt x="6881434" y="3062865"/>
                </a:cubicBezTo>
                <a:lnTo>
                  <a:pt x="6865273" y="3057749"/>
                </a:lnTo>
                <a:cubicBezTo>
                  <a:pt x="6865072" y="3056626"/>
                  <a:pt x="6864871" y="3055502"/>
                  <a:pt x="6864671" y="3054378"/>
                </a:cubicBezTo>
                <a:lnTo>
                  <a:pt x="6852599" y="3052306"/>
                </a:lnTo>
                <a:lnTo>
                  <a:pt x="6850143" y="3051232"/>
                </a:lnTo>
                <a:cubicBezTo>
                  <a:pt x="6845470" y="3049168"/>
                  <a:pt x="6840704" y="3047206"/>
                  <a:pt x="6835301" y="3045593"/>
                </a:cubicBezTo>
                <a:cubicBezTo>
                  <a:pt x="6820447" y="3058242"/>
                  <a:pt x="6786888" y="3033956"/>
                  <a:pt x="6784871" y="3046562"/>
                </a:cubicBezTo>
                <a:cubicBezTo>
                  <a:pt x="6752593" y="3039899"/>
                  <a:pt x="6759140" y="3053646"/>
                  <a:pt x="6738245" y="3037055"/>
                </a:cubicBezTo>
                <a:cubicBezTo>
                  <a:pt x="6671880" y="3034501"/>
                  <a:pt x="6603220" y="3013245"/>
                  <a:pt x="6537703" y="3017736"/>
                </a:cubicBezTo>
                <a:cubicBezTo>
                  <a:pt x="6553051" y="3013722"/>
                  <a:pt x="6541149" y="3004943"/>
                  <a:pt x="6521858" y="3004158"/>
                </a:cubicBezTo>
                <a:cubicBezTo>
                  <a:pt x="6580141" y="2987944"/>
                  <a:pt x="6428765" y="3009117"/>
                  <a:pt x="6445069" y="2992470"/>
                </a:cubicBezTo>
                <a:cubicBezTo>
                  <a:pt x="6417897" y="3005060"/>
                  <a:pt x="6310156" y="3011743"/>
                  <a:pt x="6302447" y="2994274"/>
                </a:cubicBezTo>
                <a:cubicBezTo>
                  <a:pt x="6252173" y="2986131"/>
                  <a:pt x="6198382" y="2989085"/>
                  <a:pt x="6160029" y="2973666"/>
                </a:cubicBezTo>
                <a:cubicBezTo>
                  <a:pt x="6155014" y="2975022"/>
                  <a:pt x="6149642" y="2975878"/>
                  <a:pt x="6144046" y="2976380"/>
                </a:cubicBezTo>
                <a:lnTo>
                  <a:pt x="6127670" y="2976929"/>
                </a:lnTo>
                <a:lnTo>
                  <a:pt x="6126155" y="2976245"/>
                </a:lnTo>
                <a:cubicBezTo>
                  <a:pt x="6118509" y="2974369"/>
                  <a:pt x="6113052" y="2974144"/>
                  <a:pt x="6108575" y="2974651"/>
                </a:cubicBezTo>
                <a:lnTo>
                  <a:pt x="6103746" y="2975803"/>
                </a:lnTo>
                <a:lnTo>
                  <a:pt x="6091377" y="2975180"/>
                </a:lnTo>
                <a:lnTo>
                  <a:pt x="6066183" y="2975222"/>
                </a:lnTo>
                <a:lnTo>
                  <a:pt x="6063287" y="2974353"/>
                </a:lnTo>
                <a:lnTo>
                  <a:pt x="6054813" y="2974911"/>
                </a:lnTo>
                <a:lnTo>
                  <a:pt x="6050809" y="2973985"/>
                </a:lnTo>
                <a:lnTo>
                  <a:pt x="6013979" y="2974553"/>
                </a:lnTo>
                <a:cubicBezTo>
                  <a:pt x="6013918" y="2974361"/>
                  <a:pt x="6013860" y="2974167"/>
                  <a:pt x="6013800" y="2973973"/>
                </a:cubicBezTo>
                <a:cubicBezTo>
                  <a:pt x="6012565" y="2972689"/>
                  <a:pt x="6010070" y="2971765"/>
                  <a:pt x="6004866" y="2971570"/>
                </a:cubicBezTo>
                <a:cubicBezTo>
                  <a:pt x="6017706" y="2963268"/>
                  <a:pt x="6003515" y="2968156"/>
                  <a:pt x="5987036" y="2968315"/>
                </a:cubicBezTo>
                <a:cubicBezTo>
                  <a:pt x="6003302" y="2955458"/>
                  <a:pt x="5953573" y="2961108"/>
                  <a:pt x="5950027" y="2953546"/>
                </a:cubicBezTo>
                <a:cubicBezTo>
                  <a:pt x="5937559" y="2953953"/>
                  <a:pt x="5924668" y="2954151"/>
                  <a:pt x="5911668" y="2954074"/>
                </a:cubicBezTo>
                <a:lnTo>
                  <a:pt x="5904110" y="2953861"/>
                </a:lnTo>
                <a:cubicBezTo>
                  <a:pt x="5904082" y="2953815"/>
                  <a:pt x="5904053" y="2953769"/>
                  <a:pt x="5904026" y="2953724"/>
                </a:cubicBezTo>
                <a:cubicBezTo>
                  <a:pt x="5902528" y="2953395"/>
                  <a:pt x="5900097" y="2953219"/>
                  <a:pt x="5896189" y="2953236"/>
                </a:cubicBezTo>
                <a:lnTo>
                  <a:pt x="5890331" y="2953471"/>
                </a:lnTo>
                <a:lnTo>
                  <a:pt x="5875672" y="2953056"/>
                </a:lnTo>
                <a:lnTo>
                  <a:pt x="5871070" y="2952035"/>
                </a:lnTo>
                <a:lnTo>
                  <a:pt x="5869888" y="2950364"/>
                </a:lnTo>
                <a:lnTo>
                  <a:pt x="5868461" y="2950506"/>
                </a:lnTo>
                <a:cubicBezTo>
                  <a:pt x="5857092" y="2953019"/>
                  <a:pt x="5852416" y="2957005"/>
                  <a:pt x="5843343" y="2945262"/>
                </a:cubicBezTo>
                <a:cubicBezTo>
                  <a:pt x="5817989" y="2949116"/>
                  <a:pt x="5815840" y="2942065"/>
                  <a:pt x="5784331" y="2938531"/>
                </a:cubicBezTo>
                <a:cubicBezTo>
                  <a:pt x="5769202" y="2942455"/>
                  <a:pt x="5758885" y="2940521"/>
                  <a:pt x="5749498" y="2936713"/>
                </a:cubicBezTo>
                <a:cubicBezTo>
                  <a:pt x="5717228" y="2937683"/>
                  <a:pt x="5690227" y="2931877"/>
                  <a:pt x="5655214" y="2929503"/>
                </a:cubicBezTo>
                <a:cubicBezTo>
                  <a:pt x="5614827" y="2933899"/>
                  <a:pt x="5598877" y="2923069"/>
                  <a:pt x="5561446" y="2920575"/>
                </a:cubicBezTo>
                <a:cubicBezTo>
                  <a:pt x="5525084" y="2929276"/>
                  <a:pt x="5537471" y="2911136"/>
                  <a:pt x="5519456" y="2906631"/>
                </a:cubicBezTo>
                <a:lnTo>
                  <a:pt x="5514099" y="2906097"/>
                </a:lnTo>
                <a:lnTo>
                  <a:pt x="5499273" y="2907057"/>
                </a:lnTo>
                <a:lnTo>
                  <a:pt x="5493664" y="2907817"/>
                </a:lnTo>
                <a:cubicBezTo>
                  <a:pt x="5489815" y="2908191"/>
                  <a:pt x="5487270" y="2908250"/>
                  <a:pt x="5485530" y="2908080"/>
                </a:cubicBezTo>
                <a:lnTo>
                  <a:pt x="5485337" y="2907959"/>
                </a:lnTo>
                <a:lnTo>
                  <a:pt x="5477696" y="2908455"/>
                </a:lnTo>
                <a:cubicBezTo>
                  <a:pt x="5464775" y="2909581"/>
                  <a:pt x="5452182" y="2910951"/>
                  <a:pt x="5440170" y="2912482"/>
                </a:cubicBezTo>
                <a:cubicBezTo>
                  <a:pt x="5430698" y="2905718"/>
                  <a:pt x="5385970" y="2915593"/>
                  <a:pt x="5391911" y="2902040"/>
                </a:cubicBezTo>
                <a:cubicBezTo>
                  <a:pt x="5375744" y="2903707"/>
                  <a:pt x="5365560" y="2909594"/>
                  <a:pt x="5371708" y="2900629"/>
                </a:cubicBezTo>
                <a:cubicBezTo>
                  <a:pt x="5366408" y="2900926"/>
                  <a:pt x="5363213" y="2900288"/>
                  <a:pt x="5360976" y="2899197"/>
                </a:cubicBezTo>
                <a:lnTo>
                  <a:pt x="5360345" y="2898671"/>
                </a:lnTo>
                <a:lnTo>
                  <a:pt x="5324367" y="2902593"/>
                </a:lnTo>
                <a:lnTo>
                  <a:pt x="5319673" y="2902094"/>
                </a:lnTo>
                <a:lnTo>
                  <a:pt x="5296114" y="2905958"/>
                </a:lnTo>
                <a:lnTo>
                  <a:pt x="5283999" y="2907258"/>
                </a:lnTo>
                <a:lnTo>
                  <a:pt x="5280460" y="2909063"/>
                </a:lnTo>
                <a:cubicBezTo>
                  <a:pt x="5276699" y="2910214"/>
                  <a:pt x="5271395" y="2910834"/>
                  <a:pt x="5262637" y="2910250"/>
                </a:cubicBezTo>
                <a:lnTo>
                  <a:pt x="5260635" y="2909845"/>
                </a:lnTo>
                <a:lnTo>
                  <a:pt x="5245770" y="2912842"/>
                </a:lnTo>
                <a:cubicBezTo>
                  <a:pt x="5240955" y="2914159"/>
                  <a:pt x="5236652" y="2915770"/>
                  <a:pt x="5233108" y="2917794"/>
                </a:cubicBezTo>
                <a:cubicBezTo>
                  <a:pt x="5184071" y="2909280"/>
                  <a:pt x="5136210" y="2920197"/>
                  <a:pt x="5082201" y="2920260"/>
                </a:cubicBezTo>
                <a:lnTo>
                  <a:pt x="4939211" y="2931760"/>
                </a:lnTo>
                <a:cubicBezTo>
                  <a:pt x="4920477" y="2933960"/>
                  <a:pt x="4783353" y="2943291"/>
                  <a:pt x="4794309" y="2937227"/>
                </a:cubicBezTo>
                <a:cubicBezTo>
                  <a:pt x="4736776" y="2951353"/>
                  <a:pt x="4701995" y="2938961"/>
                  <a:pt x="4637676" y="2946666"/>
                </a:cubicBezTo>
                <a:cubicBezTo>
                  <a:pt x="4603987" y="2934412"/>
                  <a:pt x="4621816" y="2946201"/>
                  <a:pt x="4585922" y="2944906"/>
                </a:cubicBezTo>
                <a:cubicBezTo>
                  <a:pt x="4594760" y="2956935"/>
                  <a:pt x="4542663" y="2939450"/>
                  <a:pt x="4539516" y="2953466"/>
                </a:cubicBezTo>
                <a:cubicBezTo>
                  <a:pt x="4533082" y="2952789"/>
                  <a:pt x="4526953" y="2951687"/>
                  <a:pt x="4520819" y="2950477"/>
                </a:cubicBezTo>
                <a:lnTo>
                  <a:pt x="4517604" y="2949852"/>
                </a:lnTo>
                <a:lnTo>
                  <a:pt x="4504537" y="2949759"/>
                </a:lnTo>
                <a:lnTo>
                  <a:pt x="4501104" y="2946715"/>
                </a:lnTo>
                <a:lnTo>
                  <a:pt x="4342695" y="2951638"/>
                </a:lnTo>
                <a:cubicBezTo>
                  <a:pt x="4328954" y="2954609"/>
                  <a:pt x="4284038" y="2957184"/>
                  <a:pt x="4274096" y="2953640"/>
                </a:cubicBezTo>
                <a:cubicBezTo>
                  <a:pt x="4264434" y="2953346"/>
                  <a:pt x="4254047" y="2955481"/>
                  <a:pt x="4248170" y="2951384"/>
                </a:cubicBezTo>
                <a:lnTo>
                  <a:pt x="4147924" y="2945945"/>
                </a:lnTo>
                <a:cubicBezTo>
                  <a:pt x="4131656" y="2952619"/>
                  <a:pt x="4104816" y="2942907"/>
                  <a:pt x="4061825" y="2944206"/>
                </a:cubicBezTo>
                <a:cubicBezTo>
                  <a:pt x="4044045" y="2951860"/>
                  <a:pt x="4032845" y="2944993"/>
                  <a:pt x="3998557" y="2955821"/>
                </a:cubicBezTo>
                <a:cubicBezTo>
                  <a:pt x="3997072" y="2955023"/>
                  <a:pt x="3995237" y="2954313"/>
                  <a:pt x="3993107" y="2953708"/>
                </a:cubicBezTo>
                <a:cubicBezTo>
                  <a:pt x="3980729" y="2950196"/>
                  <a:pt x="3961302" y="2950972"/>
                  <a:pt x="3949713" y="2955441"/>
                </a:cubicBezTo>
                <a:cubicBezTo>
                  <a:pt x="3894925" y="2970367"/>
                  <a:pt x="3844508" y="2972262"/>
                  <a:pt x="3797284" y="2977037"/>
                </a:cubicBezTo>
                <a:cubicBezTo>
                  <a:pt x="3743822" y="2981057"/>
                  <a:pt x="3778974" y="2965129"/>
                  <a:pt x="3712498" y="2979996"/>
                </a:cubicBezTo>
                <a:cubicBezTo>
                  <a:pt x="3705202" y="2975373"/>
                  <a:pt x="3696720" y="2975524"/>
                  <a:pt x="3682471" y="2978543"/>
                </a:cubicBezTo>
                <a:cubicBezTo>
                  <a:pt x="3656488" y="2980127"/>
                  <a:pt x="3658300" y="2967587"/>
                  <a:pt x="3632163" y="2976264"/>
                </a:cubicBezTo>
                <a:cubicBezTo>
                  <a:pt x="3636766" y="2969363"/>
                  <a:pt x="3582819" y="2975892"/>
                  <a:pt x="3594728" y="2968398"/>
                </a:cubicBezTo>
                <a:cubicBezTo>
                  <a:pt x="3577705" y="2963064"/>
                  <a:pt x="3569481" y="2973476"/>
                  <a:pt x="3552594" y="2968934"/>
                </a:cubicBezTo>
                <a:cubicBezTo>
                  <a:pt x="3533613" y="2968552"/>
                  <a:pt x="3563577" y="2975594"/>
                  <a:pt x="3542589" y="2977031"/>
                </a:cubicBezTo>
                <a:cubicBezTo>
                  <a:pt x="3517131" y="2977564"/>
                  <a:pt x="3517346" y="2989828"/>
                  <a:pt x="3497591" y="2975018"/>
                </a:cubicBezTo>
                <a:lnTo>
                  <a:pt x="3429352" y="2971090"/>
                </a:lnTo>
                <a:cubicBezTo>
                  <a:pt x="3414141" y="2975624"/>
                  <a:pt x="3401904" y="2974195"/>
                  <a:pt x="3389938" y="2970884"/>
                </a:cubicBezTo>
                <a:cubicBezTo>
                  <a:pt x="3354504" y="2973297"/>
                  <a:pt x="3322178" y="2968827"/>
                  <a:pt x="3282344" y="2968084"/>
                </a:cubicBezTo>
                <a:cubicBezTo>
                  <a:pt x="3239277" y="2974224"/>
                  <a:pt x="3217192" y="2964327"/>
                  <a:pt x="3174624" y="2963576"/>
                </a:cubicBezTo>
                <a:cubicBezTo>
                  <a:pt x="3132504" y="2975210"/>
                  <a:pt x="3146911" y="2949576"/>
                  <a:pt x="3111077" y="2951285"/>
                </a:cubicBezTo>
                <a:cubicBezTo>
                  <a:pt x="3052732" y="2962418"/>
                  <a:pt x="3112543" y="2942881"/>
                  <a:pt x="3022501" y="2948619"/>
                </a:cubicBezTo>
                <a:cubicBezTo>
                  <a:pt x="3017399" y="2950352"/>
                  <a:pt x="3006521" y="2948989"/>
                  <a:pt x="3007714" y="2946762"/>
                </a:cubicBezTo>
                <a:cubicBezTo>
                  <a:pt x="2987987" y="2948105"/>
                  <a:pt x="2931270" y="2937206"/>
                  <a:pt x="2903098" y="2940576"/>
                </a:cubicBezTo>
                <a:cubicBezTo>
                  <a:pt x="2848155" y="2935894"/>
                  <a:pt x="2821430" y="2947095"/>
                  <a:pt x="2781591" y="2946394"/>
                </a:cubicBezTo>
                <a:cubicBezTo>
                  <a:pt x="2735559" y="2940279"/>
                  <a:pt x="2708563" y="2934146"/>
                  <a:pt x="2627942" y="2919996"/>
                </a:cubicBezTo>
                <a:lnTo>
                  <a:pt x="2354959" y="2882080"/>
                </a:lnTo>
                <a:cubicBezTo>
                  <a:pt x="2252426" y="2847776"/>
                  <a:pt x="2124519" y="2878188"/>
                  <a:pt x="2063184" y="2879109"/>
                </a:cubicBezTo>
                <a:cubicBezTo>
                  <a:pt x="2038620" y="2892844"/>
                  <a:pt x="2017217" y="2880735"/>
                  <a:pt x="1986946" y="2887619"/>
                </a:cubicBezTo>
                <a:cubicBezTo>
                  <a:pt x="1919067" y="2894646"/>
                  <a:pt x="1852404" y="2912737"/>
                  <a:pt x="1763479" y="2909077"/>
                </a:cubicBezTo>
                <a:cubicBezTo>
                  <a:pt x="1726097" y="2949538"/>
                  <a:pt x="1621108" y="2933327"/>
                  <a:pt x="1537980" y="2960398"/>
                </a:cubicBezTo>
                <a:cubicBezTo>
                  <a:pt x="1489205" y="2967965"/>
                  <a:pt x="1410921" y="2954082"/>
                  <a:pt x="1395229" y="2975625"/>
                </a:cubicBezTo>
                <a:cubicBezTo>
                  <a:pt x="1371975" y="2964548"/>
                  <a:pt x="1352259" y="2986116"/>
                  <a:pt x="1327834" y="2989485"/>
                </a:cubicBezTo>
                <a:cubicBezTo>
                  <a:pt x="1307734" y="2982782"/>
                  <a:pt x="1298456" y="2990289"/>
                  <a:pt x="1280757" y="2992959"/>
                </a:cubicBezTo>
                <a:cubicBezTo>
                  <a:pt x="1272383" y="2988567"/>
                  <a:pt x="1257337" y="2989790"/>
                  <a:pt x="1252582" y="2995877"/>
                </a:cubicBezTo>
                <a:cubicBezTo>
                  <a:pt x="1260705" y="3008688"/>
                  <a:pt x="1207969" y="3005420"/>
                  <a:pt x="1204670" y="3014826"/>
                </a:cubicBezTo>
                <a:cubicBezTo>
                  <a:pt x="1174431" y="3018683"/>
                  <a:pt x="1041848" y="3015513"/>
                  <a:pt x="1020457" y="3031603"/>
                </a:cubicBezTo>
                <a:cubicBezTo>
                  <a:pt x="959520" y="3042500"/>
                  <a:pt x="869308" y="3024872"/>
                  <a:pt x="843248" y="3026954"/>
                </a:cubicBezTo>
                <a:cubicBezTo>
                  <a:pt x="815646" y="3001836"/>
                  <a:pt x="694189" y="3080490"/>
                  <a:pt x="583517" y="3089095"/>
                </a:cubicBezTo>
                <a:cubicBezTo>
                  <a:pt x="568425" y="3087467"/>
                  <a:pt x="560448" y="3088013"/>
                  <a:pt x="556836" y="3094374"/>
                </a:cubicBezTo>
                <a:cubicBezTo>
                  <a:pt x="528264" y="3099747"/>
                  <a:pt x="471823" y="3109156"/>
                  <a:pt x="412089" y="3121334"/>
                </a:cubicBezTo>
                <a:cubicBezTo>
                  <a:pt x="367235" y="3131096"/>
                  <a:pt x="143790" y="3139436"/>
                  <a:pt x="83929" y="315056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4B7DE1-687B-1CEE-0E75-32514179FDE5}"/>
              </a:ext>
            </a:extLst>
          </p:cNvPr>
          <p:cNvSpPr txBox="1"/>
          <p:nvPr/>
        </p:nvSpPr>
        <p:spPr>
          <a:xfrm>
            <a:off x="1" y="3576187"/>
            <a:ext cx="12192000" cy="32818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4700" b="1" dirty="0">
                <a:solidFill>
                  <a:srgbClr val="002060"/>
                </a:solidFill>
              </a:rPr>
              <a:t> </a:t>
            </a:r>
            <a:r>
              <a:rPr lang="en-US" sz="4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Financial Support- 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https://ncacscouting.org/resources/financial-support/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One-Stop-Shop for Recruitment- 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https://ncacscouting.org/resources/for-leaders/unit-and-district-resources/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Training Opportunities- 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https://ncacscouting.org/training/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District Information and Contacts-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https://ncacscouting.org/service-areas-with-districts/</a:t>
            </a:r>
            <a:r>
              <a:rPr 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44AC663-3817-BFD2-C0FE-035D828865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68" t="29014" r="13956" b="25431"/>
          <a:stretch/>
        </p:blipFill>
        <p:spPr bwMode="auto">
          <a:xfrm>
            <a:off x="1867132" y="188758"/>
            <a:ext cx="8457736" cy="2456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2761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4F1E50C-7A76-8627-2558-476AE3CDF1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AAC62E7-62B3-66A0-5AE2-AB92356FC7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788C796-AEF3-634D-2DC8-38F30CAD85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291" y="3296652"/>
            <a:ext cx="12202113" cy="3561346"/>
          </a:xfrm>
          <a:custGeom>
            <a:avLst/>
            <a:gdLst>
              <a:gd name="connsiteX0" fmla="*/ 0 w 12202113"/>
              <a:gd name="connsiteY0" fmla="*/ 3188466 h 3188466"/>
              <a:gd name="connsiteX1" fmla="*/ 10116 w 12202113"/>
              <a:gd name="connsiteY1" fmla="*/ 2657641 h 3188466"/>
              <a:gd name="connsiteX2" fmla="*/ 10116 w 12202113"/>
              <a:gd name="connsiteY2" fmla="*/ 0 h 3188466"/>
              <a:gd name="connsiteX3" fmla="*/ 12202113 w 12202113"/>
              <a:gd name="connsiteY3" fmla="*/ 0 h 3188466"/>
              <a:gd name="connsiteX4" fmla="*/ 12202113 w 12202113"/>
              <a:gd name="connsiteY4" fmla="*/ 2879832 h 3188466"/>
              <a:gd name="connsiteX5" fmla="*/ 12198167 w 12202113"/>
              <a:gd name="connsiteY5" fmla="*/ 2880360 h 3188466"/>
              <a:gd name="connsiteX6" fmla="*/ 12122128 w 12202113"/>
              <a:gd name="connsiteY6" fmla="*/ 2887194 h 3188466"/>
              <a:gd name="connsiteX7" fmla="*/ 12028868 w 12202113"/>
              <a:gd name="connsiteY7" fmla="*/ 2911786 h 3188466"/>
              <a:gd name="connsiteX8" fmla="*/ 11995238 w 12202113"/>
              <a:gd name="connsiteY8" fmla="*/ 2914090 h 3188466"/>
              <a:gd name="connsiteX9" fmla="*/ 11996460 w 12202113"/>
              <a:gd name="connsiteY9" fmla="*/ 2918442 h 3188466"/>
              <a:gd name="connsiteX10" fmla="*/ 11983968 w 12202113"/>
              <a:gd name="connsiteY10" fmla="*/ 2918762 h 3188466"/>
              <a:gd name="connsiteX11" fmla="*/ 11956084 w 12202113"/>
              <a:gd name="connsiteY11" fmla="*/ 2918868 h 3188466"/>
              <a:gd name="connsiteX12" fmla="*/ 11872586 w 12202113"/>
              <a:gd name="connsiteY12" fmla="*/ 2920076 h 3188466"/>
              <a:gd name="connsiteX13" fmla="*/ 11849804 w 12202113"/>
              <a:gd name="connsiteY13" fmla="*/ 2928420 h 3188466"/>
              <a:gd name="connsiteX14" fmla="*/ 11828254 w 12202113"/>
              <a:gd name="connsiteY14" fmla="*/ 2928551 h 3188466"/>
              <a:gd name="connsiteX15" fmla="*/ 11703277 w 12202113"/>
              <a:gd name="connsiteY15" fmla="*/ 2939735 h 3188466"/>
              <a:gd name="connsiteX16" fmla="*/ 11686094 w 12202113"/>
              <a:gd name="connsiteY16" fmla="*/ 2940570 h 3188466"/>
              <a:gd name="connsiteX17" fmla="*/ 11676788 w 12202113"/>
              <a:gd name="connsiteY17" fmla="*/ 2944321 h 3188466"/>
              <a:gd name="connsiteX18" fmla="*/ 11643464 w 12202113"/>
              <a:gd name="connsiteY18" fmla="*/ 2945066 h 3188466"/>
              <a:gd name="connsiteX19" fmla="*/ 11641922 w 12202113"/>
              <a:gd name="connsiteY19" fmla="*/ 2947200 h 3188466"/>
              <a:gd name="connsiteX20" fmla="*/ 11532386 w 12202113"/>
              <a:gd name="connsiteY20" fmla="*/ 2965529 h 3188466"/>
              <a:gd name="connsiteX21" fmla="*/ 11513619 w 12202113"/>
              <a:gd name="connsiteY21" fmla="*/ 2968556 h 3188466"/>
              <a:gd name="connsiteX22" fmla="*/ 11497404 w 12202113"/>
              <a:gd name="connsiteY22" fmla="*/ 2967639 h 3188466"/>
              <a:gd name="connsiteX23" fmla="*/ 11407630 w 12202113"/>
              <a:gd name="connsiteY23" fmla="*/ 2970255 h 3188466"/>
              <a:gd name="connsiteX24" fmla="*/ 11386276 w 12202113"/>
              <a:gd name="connsiteY24" fmla="*/ 2968648 h 3188466"/>
              <a:gd name="connsiteX25" fmla="*/ 11377296 w 12202113"/>
              <a:gd name="connsiteY25" fmla="*/ 2965257 h 3188466"/>
              <a:gd name="connsiteX26" fmla="*/ 11342536 w 12202113"/>
              <a:gd name="connsiteY26" fmla="*/ 2971666 h 3188466"/>
              <a:gd name="connsiteX27" fmla="*/ 11288902 w 12202113"/>
              <a:gd name="connsiteY27" fmla="*/ 2976058 h 3188466"/>
              <a:gd name="connsiteX28" fmla="*/ 11263411 w 12202113"/>
              <a:gd name="connsiteY28" fmla="*/ 2979228 h 3188466"/>
              <a:gd name="connsiteX29" fmla="*/ 11242843 w 12202113"/>
              <a:gd name="connsiteY29" fmla="*/ 2977303 h 3188466"/>
              <a:gd name="connsiteX30" fmla="*/ 11125798 w 12202113"/>
              <a:gd name="connsiteY30" fmla="*/ 2976816 h 3188466"/>
              <a:gd name="connsiteX31" fmla="*/ 11098884 w 12202113"/>
              <a:gd name="connsiteY31" fmla="*/ 2973758 h 3188466"/>
              <a:gd name="connsiteX32" fmla="*/ 11086128 w 12202113"/>
              <a:gd name="connsiteY32" fmla="*/ 2967663 h 3188466"/>
              <a:gd name="connsiteX33" fmla="*/ 11076132 w 12202113"/>
              <a:gd name="connsiteY33" fmla="*/ 2969836 h 3188466"/>
              <a:gd name="connsiteX34" fmla="*/ 11005337 w 12202113"/>
              <a:gd name="connsiteY34" fmla="*/ 2970053 h 3188466"/>
              <a:gd name="connsiteX35" fmla="*/ 10959154 w 12202113"/>
              <a:gd name="connsiteY35" fmla="*/ 2970750 h 3188466"/>
              <a:gd name="connsiteX36" fmla="*/ 10956347 w 12202113"/>
              <a:gd name="connsiteY36" fmla="*/ 2979118 h 3188466"/>
              <a:gd name="connsiteX37" fmla="*/ 10915223 w 12202113"/>
              <a:gd name="connsiteY37" fmla="*/ 2982099 h 3188466"/>
              <a:gd name="connsiteX38" fmla="*/ 10871398 w 12202113"/>
              <a:gd name="connsiteY38" fmla="*/ 2976728 h 3188466"/>
              <a:gd name="connsiteX39" fmla="*/ 10819743 w 12202113"/>
              <a:gd name="connsiteY39" fmla="*/ 2977481 h 3188466"/>
              <a:gd name="connsiteX40" fmla="*/ 10788834 w 12202113"/>
              <a:gd name="connsiteY40" fmla="*/ 2977840 h 3188466"/>
              <a:gd name="connsiteX41" fmla="*/ 10707711 w 12202113"/>
              <a:gd name="connsiteY41" fmla="*/ 2985644 h 3188466"/>
              <a:gd name="connsiteX42" fmla="*/ 10576086 w 12202113"/>
              <a:gd name="connsiteY42" fmla="*/ 3015319 h 3188466"/>
              <a:gd name="connsiteX43" fmla="*/ 10534761 w 12202113"/>
              <a:gd name="connsiteY43" fmla="*/ 3019524 h 3188466"/>
              <a:gd name="connsiteX44" fmla="*/ 10527537 w 12202113"/>
              <a:gd name="connsiteY44" fmla="*/ 3017814 h 3188466"/>
              <a:gd name="connsiteX45" fmla="*/ 10321799 w 12202113"/>
              <a:gd name="connsiteY45" fmla="*/ 3035635 h 3188466"/>
              <a:gd name="connsiteX46" fmla="*/ 10284989 w 12202113"/>
              <a:gd name="connsiteY46" fmla="*/ 3036679 h 3188466"/>
              <a:gd name="connsiteX47" fmla="*/ 10257423 w 12202113"/>
              <a:gd name="connsiteY47" fmla="*/ 3036027 h 3188466"/>
              <a:gd name="connsiteX48" fmla="*/ 10191450 w 12202113"/>
              <a:gd name="connsiteY48" fmla="*/ 3041963 h 3188466"/>
              <a:gd name="connsiteX49" fmla="*/ 10083845 w 12202113"/>
              <a:gd name="connsiteY49" fmla="*/ 3054978 h 3188466"/>
              <a:gd name="connsiteX50" fmla="*/ 10060611 w 12202113"/>
              <a:gd name="connsiteY50" fmla="*/ 3057035 h 3188466"/>
              <a:gd name="connsiteX51" fmla="*/ 10039363 w 12202113"/>
              <a:gd name="connsiteY51" fmla="*/ 3055961 h 3188466"/>
              <a:gd name="connsiteX52" fmla="*/ 10033322 w 12202113"/>
              <a:gd name="connsiteY52" fmla="*/ 3053238 h 3188466"/>
              <a:gd name="connsiteX53" fmla="*/ 10020337 w 12202113"/>
              <a:gd name="connsiteY53" fmla="*/ 3053912 h 3188466"/>
              <a:gd name="connsiteX54" fmla="*/ 10016616 w 12202113"/>
              <a:gd name="connsiteY54" fmla="*/ 3053498 h 3188466"/>
              <a:gd name="connsiteX55" fmla="*/ 9995549 w 12202113"/>
              <a:gd name="connsiteY55" fmla="*/ 3051719 h 3188466"/>
              <a:gd name="connsiteX56" fmla="*/ 9957212 w 12202113"/>
              <a:gd name="connsiteY56" fmla="*/ 3062663 h 3188466"/>
              <a:gd name="connsiteX57" fmla="*/ 9904584 w 12202113"/>
              <a:gd name="connsiteY57" fmla="*/ 3063999 h 3188466"/>
              <a:gd name="connsiteX58" fmla="*/ 9713857 w 12202113"/>
              <a:gd name="connsiteY58" fmla="*/ 3087955 h 3188466"/>
              <a:gd name="connsiteX59" fmla="*/ 9678879 w 12202113"/>
              <a:gd name="connsiteY59" fmla="*/ 3079676 h 3188466"/>
              <a:gd name="connsiteX60" fmla="*/ 9598760 w 12202113"/>
              <a:gd name="connsiteY60" fmla="*/ 3085228 h 3188466"/>
              <a:gd name="connsiteX61" fmla="*/ 9488796 w 12202113"/>
              <a:gd name="connsiteY61" fmla="*/ 3115384 h 3188466"/>
              <a:gd name="connsiteX62" fmla="*/ 9341972 w 12202113"/>
              <a:gd name="connsiteY62" fmla="*/ 3126583 h 3188466"/>
              <a:gd name="connsiteX63" fmla="*/ 9333795 w 12202113"/>
              <a:gd name="connsiteY63" fmla="*/ 3132083 h 3188466"/>
              <a:gd name="connsiteX64" fmla="*/ 9321736 w 12202113"/>
              <a:gd name="connsiteY64" fmla="*/ 3135834 h 3188466"/>
              <a:gd name="connsiteX65" fmla="*/ 9319405 w 12202113"/>
              <a:gd name="connsiteY65" fmla="*/ 3135561 h 3188466"/>
              <a:gd name="connsiteX66" fmla="*/ 9302847 w 12202113"/>
              <a:gd name="connsiteY66" fmla="*/ 3137746 h 3188466"/>
              <a:gd name="connsiteX67" fmla="*/ 9300930 w 12202113"/>
              <a:gd name="connsiteY67" fmla="*/ 3139687 h 3188466"/>
              <a:gd name="connsiteX68" fmla="*/ 9290106 w 12202113"/>
              <a:gd name="connsiteY68" fmla="*/ 3141645 h 3188466"/>
              <a:gd name="connsiteX69" fmla="*/ 9270220 w 12202113"/>
              <a:gd name="connsiteY69" fmla="*/ 3146737 h 3188466"/>
              <a:gd name="connsiteX70" fmla="*/ 9265150 w 12202113"/>
              <a:gd name="connsiteY70" fmla="*/ 3146531 h 3188466"/>
              <a:gd name="connsiteX71" fmla="*/ 9233057 w 12202113"/>
              <a:gd name="connsiteY71" fmla="*/ 3152408 h 3188466"/>
              <a:gd name="connsiteX72" fmla="*/ 9231974 w 12202113"/>
              <a:gd name="connsiteY72" fmla="*/ 3151938 h 3188466"/>
              <a:gd name="connsiteX73" fmla="*/ 9220130 w 12202113"/>
              <a:gd name="connsiteY73" fmla="*/ 3151189 h 3188466"/>
              <a:gd name="connsiteX74" fmla="*/ 9198955 w 12202113"/>
              <a:gd name="connsiteY74" fmla="*/ 3151015 h 3188466"/>
              <a:gd name="connsiteX75" fmla="*/ 9142196 w 12202113"/>
              <a:gd name="connsiteY75" fmla="*/ 3143802 h 3188466"/>
              <a:gd name="connsiteX76" fmla="*/ 9108665 w 12202113"/>
              <a:gd name="connsiteY76" fmla="*/ 3149868 h 3188466"/>
              <a:gd name="connsiteX77" fmla="*/ 9014086 w 12202113"/>
              <a:gd name="connsiteY77" fmla="*/ 3150791 h 3188466"/>
              <a:gd name="connsiteX78" fmla="*/ 8915037 w 12202113"/>
              <a:gd name="connsiteY78" fmla="*/ 3140020 h 3188466"/>
              <a:gd name="connsiteX79" fmla="*/ 8815667 w 12202113"/>
              <a:gd name="connsiteY79" fmla="*/ 3138606 h 3188466"/>
              <a:gd name="connsiteX80" fmla="*/ 8779688 w 12202113"/>
              <a:gd name="connsiteY80" fmla="*/ 3138895 h 3188466"/>
              <a:gd name="connsiteX81" fmla="*/ 8715556 w 12202113"/>
              <a:gd name="connsiteY81" fmla="*/ 3135878 h 3188466"/>
              <a:gd name="connsiteX82" fmla="*/ 8686183 w 12202113"/>
              <a:gd name="connsiteY82" fmla="*/ 3132307 h 3188466"/>
              <a:gd name="connsiteX83" fmla="*/ 8684895 w 12202113"/>
              <a:gd name="connsiteY83" fmla="*/ 3132527 h 3188466"/>
              <a:gd name="connsiteX84" fmla="*/ 8682270 w 12202113"/>
              <a:gd name="connsiteY84" fmla="*/ 3130989 h 3188466"/>
              <a:gd name="connsiteX85" fmla="*/ 8676836 w 12202113"/>
              <a:gd name="connsiteY85" fmla="*/ 3130278 h 3188466"/>
              <a:gd name="connsiteX86" fmla="*/ 8662002 w 12202113"/>
              <a:gd name="connsiteY86" fmla="*/ 3130735 h 3188466"/>
              <a:gd name="connsiteX87" fmla="*/ 8656423 w 12202113"/>
              <a:gd name="connsiteY87" fmla="*/ 3131304 h 3188466"/>
              <a:gd name="connsiteX88" fmla="*/ 8648261 w 12202113"/>
              <a:gd name="connsiteY88" fmla="*/ 3131294 h 3188466"/>
              <a:gd name="connsiteX89" fmla="*/ 8648057 w 12202113"/>
              <a:gd name="connsiteY89" fmla="*/ 3131167 h 3188466"/>
              <a:gd name="connsiteX90" fmla="*/ 8640412 w 12202113"/>
              <a:gd name="connsiteY90" fmla="*/ 3131403 h 3188466"/>
              <a:gd name="connsiteX91" fmla="*/ 8603003 w 12202113"/>
              <a:gd name="connsiteY91" fmla="*/ 3134155 h 3188466"/>
              <a:gd name="connsiteX92" fmla="*/ 8553571 w 12202113"/>
              <a:gd name="connsiteY92" fmla="*/ 3122125 h 3188466"/>
              <a:gd name="connsiteX93" fmla="*/ 8533128 w 12202113"/>
              <a:gd name="connsiteY93" fmla="*/ 3120039 h 3188466"/>
              <a:gd name="connsiteX94" fmla="*/ 8522209 w 12202113"/>
              <a:gd name="connsiteY94" fmla="*/ 3118252 h 3188466"/>
              <a:gd name="connsiteX95" fmla="*/ 8521532 w 12202113"/>
              <a:gd name="connsiteY95" fmla="*/ 3117705 h 3188466"/>
              <a:gd name="connsiteX96" fmla="*/ 8485667 w 12202113"/>
              <a:gd name="connsiteY96" fmla="*/ 3120406 h 3188466"/>
              <a:gd name="connsiteX97" fmla="*/ 8480905 w 12202113"/>
              <a:gd name="connsiteY97" fmla="*/ 3119749 h 3188466"/>
              <a:gd name="connsiteX98" fmla="*/ 8457530 w 12202113"/>
              <a:gd name="connsiteY98" fmla="*/ 3122810 h 3188466"/>
              <a:gd name="connsiteX99" fmla="*/ 8445451 w 12202113"/>
              <a:gd name="connsiteY99" fmla="*/ 3123697 h 3188466"/>
              <a:gd name="connsiteX100" fmla="*/ 8442039 w 12202113"/>
              <a:gd name="connsiteY100" fmla="*/ 3125378 h 3188466"/>
              <a:gd name="connsiteX101" fmla="*/ 8424215 w 12202113"/>
              <a:gd name="connsiteY101" fmla="*/ 3125963 h 3188466"/>
              <a:gd name="connsiteX102" fmla="*/ 8422165 w 12202113"/>
              <a:gd name="connsiteY102" fmla="*/ 3125491 h 3188466"/>
              <a:gd name="connsiteX103" fmla="*/ 8407465 w 12202113"/>
              <a:gd name="connsiteY103" fmla="*/ 3127979 h 3188466"/>
              <a:gd name="connsiteX104" fmla="*/ 8395146 w 12202113"/>
              <a:gd name="connsiteY104" fmla="*/ 3132488 h 3188466"/>
              <a:gd name="connsiteX105" fmla="*/ 8243538 w 12202113"/>
              <a:gd name="connsiteY105" fmla="*/ 3129873 h 3188466"/>
              <a:gd name="connsiteX106" fmla="*/ 8112685 w 12202113"/>
              <a:gd name="connsiteY106" fmla="*/ 3148698 h 3188466"/>
              <a:gd name="connsiteX107" fmla="*/ 8026741 w 12202113"/>
              <a:gd name="connsiteY107" fmla="*/ 3154015 h 3188466"/>
              <a:gd name="connsiteX108" fmla="*/ 8030400 w 12202113"/>
              <a:gd name="connsiteY108" fmla="*/ 3146736 h 3188466"/>
              <a:gd name="connsiteX109" fmla="*/ 8002987 w 12202113"/>
              <a:gd name="connsiteY109" fmla="*/ 3135663 h 3188466"/>
              <a:gd name="connsiteX110" fmla="*/ 7798568 w 12202113"/>
              <a:gd name="connsiteY110" fmla="*/ 3141249 h 3188466"/>
              <a:gd name="connsiteX111" fmla="*/ 7746353 w 12202113"/>
              <a:gd name="connsiteY111" fmla="*/ 3137755 h 3188466"/>
              <a:gd name="connsiteX112" fmla="*/ 7700395 w 12202113"/>
              <a:gd name="connsiteY112" fmla="*/ 3144729 h 3188466"/>
              <a:gd name="connsiteX113" fmla="*/ 7681335 w 12202113"/>
              <a:gd name="connsiteY113" fmla="*/ 3141120 h 3188466"/>
              <a:gd name="connsiteX114" fmla="*/ 7678044 w 12202113"/>
              <a:gd name="connsiteY114" fmla="*/ 3140387 h 3188466"/>
              <a:gd name="connsiteX115" fmla="*/ 7664890 w 12202113"/>
              <a:gd name="connsiteY115" fmla="*/ 3139855 h 3188466"/>
              <a:gd name="connsiteX116" fmla="*/ 7661183 w 12202113"/>
              <a:gd name="connsiteY116" fmla="*/ 3136706 h 3188466"/>
              <a:gd name="connsiteX117" fmla="*/ 7641383 w 12202113"/>
              <a:gd name="connsiteY117" fmla="*/ 3133755 h 3188466"/>
              <a:gd name="connsiteX118" fmla="*/ 7617169 w 12202113"/>
              <a:gd name="connsiteY118" fmla="*/ 3133614 h 3188466"/>
              <a:gd name="connsiteX119" fmla="*/ 7531143 w 12202113"/>
              <a:gd name="connsiteY119" fmla="*/ 3132781 h 3188466"/>
              <a:gd name="connsiteX120" fmla="*/ 7517113 w 12202113"/>
              <a:gd name="connsiteY120" fmla="*/ 3134483 h 3188466"/>
              <a:gd name="connsiteX121" fmla="*/ 7471320 w 12202113"/>
              <a:gd name="connsiteY121" fmla="*/ 3131645 h 3188466"/>
              <a:gd name="connsiteX122" fmla="*/ 7430512 w 12202113"/>
              <a:gd name="connsiteY122" fmla="*/ 3131007 h 3188466"/>
              <a:gd name="connsiteX123" fmla="*/ 7404071 w 12202113"/>
              <a:gd name="connsiteY123" fmla="*/ 3132361 h 3188466"/>
              <a:gd name="connsiteX124" fmla="*/ 7397140 w 12202113"/>
              <a:gd name="connsiteY124" fmla="*/ 3131239 h 3188466"/>
              <a:gd name="connsiteX125" fmla="*/ 7370514 w 12202113"/>
              <a:gd name="connsiteY125" fmla="*/ 3130516 h 3188466"/>
              <a:gd name="connsiteX126" fmla="*/ 7356953 w 12202113"/>
              <a:gd name="connsiteY126" fmla="*/ 3132179 h 3188466"/>
              <a:gd name="connsiteX127" fmla="*/ 7343567 w 12202113"/>
              <a:gd name="connsiteY127" fmla="*/ 3128350 h 3188466"/>
              <a:gd name="connsiteX128" fmla="*/ 7340295 w 12202113"/>
              <a:gd name="connsiteY128" fmla="*/ 3125545 h 3188466"/>
              <a:gd name="connsiteX129" fmla="*/ 7321348 w 12202113"/>
              <a:gd name="connsiteY129" fmla="*/ 3126804 h 3188466"/>
              <a:gd name="connsiteX130" fmla="*/ 7305815 w 12202113"/>
              <a:gd name="connsiteY130" fmla="*/ 3124063 h 3188466"/>
              <a:gd name="connsiteX131" fmla="*/ 7292274 w 12202113"/>
              <a:gd name="connsiteY131" fmla="*/ 3125855 h 3188466"/>
              <a:gd name="connsiteX132" fmla="*/ 7286654 w 12202113"/>
              <a:gd name="connsiteY132" fmla="*/ 3125451 h 3188466"/>
              <a:gd name="connsiteX133" fmla="*/ 7272685 w 12202113"/>
              <a:gd name="connsiteY133" fmla="*/ 3124094 h 3188466"/>
              <a:gd name="connsiteX134" fmla="*/ 7248584 w 12202113"/>
              <a:gd name="connsiteY134" fmla="*/ 3121080 h 3188466"/>
              <a:gd name="connsiteX135" fmla="*/ 7241065 w 12202113"/>
              <a:gd name="connsiteY135" fmla="*/ 3120661 h 3188466"/>
              <a:gd name="connsiteX136" fmla="*/ 7224696 w 12202113"/>
              <a:gd name="connsiteY136" fmla="*/ 3116051 h 3188466"/>
              <a:gd name="connsiteX137" fmla="*/ 7193009 w 12202113"/>
              <a:gd name="connsiteY137" fmla="*/ 3112108 h 3188466"/>
              <a:gd name="connsiteX138" fmla="*/ 7137220 w 12202113"/>
              <a:gd name="connsiteY138" fmla="*/ 3098354 h 3188466"/>
              <a:gd name="connsiteX139" fmla="*/ 7104427 w 12202113"/>
              <a:gd name="connsiteY139" fmla="*/ 3091790 h 3188466"/>
              <a:gd name="connsiteX140" fmla="*/ 7082240 w 12202113"/>
              <a:gd name="connsiteY140" fmla="*/ 3085740 h 3188466"/>
              <a:gd name="connsiteX141" fmla="*/ 7016754 w 12202113"/>
              <a:gd name="connsiteY141" fmla="*/ 3077196 h 3188466"/>
              <a:gd name="connsiteX142" fmla="*/ 6904436 w 12202113"/>
              <a:gd name="connsiteY142" fmla="*/ 3065900 h 3188466"/>
              <a:gd name="connsiteX143" fmla="*/ 6881434 w 12202113"/>
              <a:gd name="connsiteY143" fmla="*/ 3062865 h 3188466"/>
              <a:gd name="connsiteX144" fmla="*/ 6865273 w 12202113"/>
              <a:gd name="connsiteY144" fmla="*/ 3057749 h 3188466"/>
              <a:gd name="connsiteX145" fmla="*/ 6864671 w 12202113"/>
              <a:gd name="connsiteY145" fmla="*/ 3054378 h 3188466"/>
              <a:gd name="connsiteX146" fmla="*/ 6852599 w 12202113"/>
              <a:gd name="connsiteY146" fmla="*/ 3052306 h 3188466"/>
              <a:gd name="connsiteX147" fmla="*/ 6850143 w 12202113"/>
              <a:gd name="connsiteY147" fmla="*/ 3051232 h 3188466"/>
              <a:gd name="connsiteX148" fmla="*/ 6835301 w 12202113"/>
              <a:gd name="connsiteY148" fmla="*/ 3045593 h 3188466"/>
              <a:gd name="connsiteX149" fmla="*/ 6784871 w 12202113"/>
              <a:gd name="connsiteY149" fmla="*/ 3046562 h 3188466"/>
              <a:gd name="connsiteX150" fmla="*/ 6738245 w 12202113"/>
              <a:gd name="connsiteY150" fmla="*/ 3037055 h 3188466"/>
              <a:gd name="connsiteX151" fmla="*/ 6537703 w 12202113"/>
              <a:gd name="connsiteY151" fmla="*/ 3017736 h 3188466"/>
              <a:gd name="connsiteX152" fmla="*/ 6521858 w 12202113"/>
              <a:gd name="connsiteY152" fmla="*/ 3004158 h 3188466"/>
              <a:gd name="connsiteX153" fmla="*/ 6445069 w 12202113"/>
              <a:gd name="connsiteY153" fmla="*/ 2992470 h 3188466"/>
              <a:gd name="connsiteX154" fmla="*/ 6302447 w 12202113"/>
              <a:gd name="connsiteY154" fmla="*/ 2994274 h 3188466"/>
              <a:gd name="connsiteX155" fmla="*/ 6160029 w 12202113"/>
              <a:gd name="connsiteY155" fmla="*/ 2973666 h 3188466"/>
              <a:gd name="connsiteX156" fmla="*/ 6144046 w 12202113"/>
              <a:gd name="connsiteY156" fmla="*/ 2976380 h 3188466"/>
              <a:gd name="connsiteX157" fmla="*/ 6127670 w 12202113"/>
              <a:gd name="connsiteY157" fmla="*/ 2976929 h 3188466"/>
              <a:gd name="connsiteX158" fmla="*/ 6126155 w 12202113"/>
              <a:gd name="connsiteY158" fmla="*/ 2976245 h 3188466"/>
              <a:gd name="connsiteX159" fmla="*/ 6108575 w 12202113"/>
              <a:gd name="connsiteY159" fmla="*/ 2974651 h 3188466"/>
              <a:gd name="connsiteX160" fmla="*/ 6103746 w 12202113"/>
              <a:gd name="connsiteY160" fmla="*/ 2975803 h 3188466"/>
              <a:gd name="connsiteX161" fmla="*/ 6091377 w 12202113"/>
              <a:gd name="connsiteY161" fmla="*/ 2975180 h 3188466"/>
              <a:gd name="connsiteX162" fmla="*/ 6066183 w 12202113"/>
              <a:gd name="connsiteY162" fmla="*/ 2975222 h 3188466"/>
              <a:gd name="connsiteX163" fmla="*/ 6063287 w 12202113"/>
              <a:gd name="connsiteY163" fmla="*/ 2974353 h 3188466"/>
              <a:gd name="connsiteX164" fmla="*/ 6054813 w 12202113"/>
              <a:gd name="connsiteY164" fmla="*/ 2974911 h 3188466"/>
              <a:gd name="connsiteX165" fmla="*/ 6050809 w 12202113"/>
              <a:gd name="connsiteY165" fmla="*/ 2973985 h 3188466"/>
              <a:gd name="connsiteX166" fmla="*/ 6013979 w 12202113"/>
              <a:gd name="connsiteY166" fmla="*/ 2974553 h 3188466"/>
              <a:gd name="connsiteX167" fmla="*/ 6013800 w 12202113"/>
              <a:gd name="connsiteY167" fmla="*/ 2973973 h 3188466"/>
              <a:gd name="connsiteX168" fmla="*/ 6004866 w 12202113"/>
              <a:gd name="connsiteY168" fmla="*/ 2971570 h 3188466"/>
              <a:gd name="connsiteX169" fmla="*/ 5987036 w 12202113"/>
              <a:gd name="connsiteY169" fmla="*/ 2968315 h 3188466"/>
              <a:gd name="connsiteX170" fmla="*/ 5950027 w 12202113"/>
              <a:gd name="connsiteY170" fmla="*/ 2953546 h 3188466"/>
              <a:gd name="connsiteX171" fmla="*/ 5911668 w 12202113"/>
              <a:gd name="connsiteY171" fmla="*/ 2954074 h 3188466"/>
              <a:gd name="connsiteX172" fmla="*/ 5904110 w 12202113"/>
              <a:gd name="connsiteY172" fmla="*/ 2953861 h 3188466"/>
              <a:gd name="connsiteX173" fmla="*/ 5904026 w 12202113"/>
              <a:gd name="connsiteY173" fmla="*/ 2953724 h 3188466"/>
              <a:gd name="connsiteX174" fmla="*/ 5896189 w 12202113"/>
              <a:gd name="connsiteY174" fmla="*/ 2953236 h 3188466"/>
              <a:gd name="connsiteX175" fmla="*/ 5890331 w 12202113"/>
              <a:gd name="connsiteY175" fmla="*/ 2953471 h 3188466"/>
              <a:gd name="connsiteX176" fmla="*/ 5875672 w 12202113"/>
              <a:gd name="connsiteY176" fmla="*/ 2953056 h 3188466"/>
              <a:gd name="connsiteX177" fmla="*/ 5871070 w 12202113"/>
              <a:gd name="connsiteY177" fmla="*/ 2952035 h 3188466"/>
              <a:gd name="connsiteX178" fmla="*/ 5869888 w 12202113"/>
              <a:gd name="connsiteY178" fmla="*/ 2950364 h 3188466"/>
              <a:gd name="connsiteX179" fmla="*/ 5868461 w 12202113"/>
              <a:gd name="connsiteY179" fmla="*/ 2950506 h 3188466"/>
              <a:gd name="connsiteX180" fmla="*/ 5843343 w 12202113"/>
              <a:gd name="connsiteY180" fmla="*/ 2945262 h 3188466"/>
              <a:gd name="connsiteX181" fmla="*/ 5784331 w 12202113"/>
              <a:gd name="connsiteY181" fmla="*/ 2938531 h 3188466"/>
              <a:gd name="connsiteX182" fmla="*/ 5749498 w 12202113"/>
              <a:gd name="connsiteY182" fmla="*/ 2936713 h 3188466"/>
              <a:gd name="connsiteX183" fmla="*/ 5655214 w 12202113"/>
              <a:gd name="connsiteY183" fmla="*/ 2929503 h 3188466"/>
              <a:gd name="connsiteX184" fmla="*/ 5561446 w 12202113"/>
              <a:gd name="connsiteY184" fmla="*/ 2920575 h 3188466"/>
              <a:gd name="connsiteX185" fmla="*/ 5519456 w 12202113"/>
              <a:gd name="connsiteY185" fmla="*/ 2906631 h 3188466"/>
              <a:gd name="connsiteX186" fmla="*/ 5514099 w 12202113"/>
              <a:gd name="connsiteY186" fmla="*/ 2906097 h 3188466"/>
              <a:gd name="connsiteX187" fmla="*/ 5499273 w 12202113"/>
              <a:gd name="connsiteY187" fmla="*/ 2907057 h 3188466"/>
              <a:gd name="connsiteX188" fmla="*/ 5493664 w 12202113"/>
              <a:gd name="connsiteY188" fmla="*/ 2907817 h 3188466"/>
              <a:gd name="connsiteX189" fmla="*/ 5485530 w 12202113"/>
              <a:gd name="connsiteY189" fmla="*/ 2908080 h 3188466"/>
              <a:gd name="connsiteX190" fmla="*/ 5485337 w 12202113"/>
              <a:gd name="connsiteY190" fmla="*/ 2907959 h 3188466"/>
              <a:gd name="connsiteX191" fmla="*/ 5477696 w 12202113"/>
              <a:gd name="connsiteY191" fmla="*/ 2908455 h 3188466"/>
              <a:gd name="connsiteX192" fmla="*/ 5440170 w 12202113"/>
              <a:gd name="connsiteY192" fmla="*/ 2912482 h 3188466"/>
              <a:gd name="connsiteX193" fmla="*/ 5391911 w 12202113"/>
              <a:gd name="connsiteY193" fmla="*/ 2902040 h 3188466"/>
              <a:gd name="connsiteX194" fmla="*/ 5371708 w 12202113"/>
              <a:gd name="connsiteY194" fmla="*/ 2900629 h 3188466"/>
              <a:gd name="connsiteX195" fmla="*/ 5360976 w 12202113"/>
              <a:gd name="connsiteY195" fmla="*/ 2899197 h 3188466"/>
              <a:gd name="connsiteX196" fmla="*/ 5360345 w 12202113"/>
              <a:gd name="connsiteY196" fmla="*/ 2898671 h 3188466"/>
              <a:gd name="connsiteX197" fmla="*/ 5324367 w 12202113"/>
              <a:gd name="connsiteY197" fmla="*/ 2902593 h 3188466"/>
              <a:gd name="connsiteX198" fmla="*/ 5319673 w 12202113"/>
              <a:gd name="connsiteY198" fmla="*/ 2902094 h 3188466"/>
              <a:gd name="connsiteX199" fmla="*/ 5296114 w 12202113"/>
              <a:gd name="connsiteY199" fmla="*/ 2905958 h 3188466"/>
              <a:gd name="connsiteX200" fmla="*/ 5283999 w 12202113"/>
              <a:gd name="connsiteY200" fmla="*/ 2907258 h 3188466"/>
              <a:gd name="connsiteX201" fmla="*/ 5280460 w 12202113"/>
              <a:gd name="connsiteY201" fmla="*/ 2909063 h 3188466"/>
              <a:gd name="connsiteX202" fmla="*/ 5262637 w 12202113"/>
              <a:gd name="connsiteY202" fmla="*/ 2910250 h 3188466"/>
              <a:gd name="connsiteX203" fmla="*/ 5260635 w 12202113"/>
              <a:gd name="connsiteY203" fmla="*/ 2909845 h 3188466"/>
              <a:gd name="connsiteX204" fmla="*/ 5245770 w 12202113"/>
              <a:gd name="connsiteY204" fmla="*/ 2912842 h 3188466"/>
              <a:gd name="connsiteX205" fmla="*/ 5233108 w 12202113"/>
              <a:gd name="connsiteY205" fmla="*/ 2917794 h 3188466"/>
              <a:gd name="connsiteX206" fmla="*/ 5082201 w 12202113"/>
              <a:gd name="connsiteY206" fmla="*/ 2920260 h 3188466"/>
              <a:gd name="connsiteX207" fmla="*/ 4939211 w 12202113"/>
              <a:gd name="connsiteY207" fmla="*/ 2931760 h 3188466"/>
              <a:gd name="connsiteX208" fmla="*/ 4794309 w 12202113"/>
              <a:gd name="connsiteY208" fmla="*/ 2937227 h 3188466"/>
              <a:gd name="connsiteX209" fmla="*/ 4637676 w 12202113"/>
              <a:gd name="connsiteY209" fmla="*/ 2946666 h 3188466"/>
              <a:gd name="connsiteX210" fmla="*/ 4585922 w 12202113"/>
              <a:gd name="connsiteY210" fmla="*/ 2944906 h 3188466"/>
              <a:gd name="connsiteX211" fmla="*/ 4539516 w 12202113"/>
              <a:gd name="connsiteY211" fmla="*/ 2953466 h 3188466"/>
              <a:gd name="connsiteX212" fmla="*/ 4520819 w 12202113"/>
              <a:gd name="connsiteY212" fmla="*/ 2950477 h 3188466"/>
              <a:gd name="connsiteX213" fmla="*/ 4517604 w 12202113"/>
              <a:gd name="connsiteY213" fmla="*/ 2949852 h 3188466"/>
              <a:gd name="connsiteX214" fmla="*/ 4504537 w 12202113"/>
              <a:gd name="connsiteY214" fmla="*/ 2949759 h 3188466"/>
              <a:gd name="connsiteX215" fmla="*/ 4501104 w 12202113"/>
              <a:gd name="connsiteY215" fmla="*/ 2946715 h 3188466"/>
              <a:gd name="connsiteX216" fmla="*/ 4342695 w 12202113"/>
              <a:gd name="connsiteY216" fmla="*/ 2951638 h 3188466"/>
              <a:gd name="connsiteX217" fmla="*/ 4274096 w 12202113"/>
              <a:gd name="connsiteY217" fmla="*/ 2953640 h 3188466"/>
              <a:gd name="connsiteX218" fmla="*/ 4248170 w 12202113"/>
              <a:gd name="connsiteY218" fmla="*/ 2951384 h 3188466"/>
              <a:gd name="connsiteX219" fmla="*/ 4147924 w 12202113"/>
              <a:gd name="connsiteY219" fmla="*/ 2945945 h 3188466"/>
              <a:gd name="connsiteX220" fmla="*/ 4061825 w 12202113"/>
              <a:gd name="connsiteY220" fmla="*/ 2944206 h 3188466"/>
              <a:gd name="connsiteX221" fmla="*/ 3998557 w 12202113"/>
              <a:gd name="connsiteY221" fmla="*/ 2955821 h 3188466"/>
              <a:gd name="connsiteX222" fmla="*/ 3993107 w 12202113"/>
              <a:gd name="connsiteY222" fmla="*/ 2953708 h 3188466"/>
              <a:gd name="connsiteX223" fmla="*/ 3949713 w 12202113"/>
              <a:gd name="connsiteY223" fmla="*/ 2955441 h 3188466"/>
              <a:gd name="connsiteX224" fmla="*/ 3797284 w 12202113"/>
              <a:gd name="connsiteY224" fmla="*/ 2977037 h 3188466"/>
              <a:gd name="connsiteX225" fmla="*/ 3712498 w 12202113"/>
              <a:gd name="connsiteY225" fmla="*/ 2979996 h 3188466"/>
              <a:gd name="connsiteX226" fmla="*/ 3682471 w 12202113"/>
              <a:gd name="connsiteY226" fmla="*/ 2978543 h 3188466"/>
              <a:gd name="connsiteX227" fmla="*/ 3632163 w 12202113"/>
              <a:gd name="connsiteY227" fmla="*/ 2976264 h 3188466"/>
              <a:gd name="connsiteX228" fmla="*/ 3594728 w 12202113"/>
              <a:gd name="connsiteY228" fmla="*/ 2968398 h 3188466"/>
              <a:gd name="connsiteX229" fmla="*/ 3552594 w 12202113"/>
              <a:gd name="connsiteY229" fmla="*/ 2968934 h 3188466"/>
              <a:gd name="connsiteX230" fmla="*/ 3542589 w 12202113"/>
              <a:gd name="connsiteY230" fmla="*/ 2977031 h 3188466"/>
              <a:gd name="connsiteX231" fmla="*/ 3497591 w 12202113"/>
              <a:gd name="connsiteY231" fmla="*/ 2975018 h 3188466"/>
              <a:gd name="connsiteX232" fmla="*/ 3429352 w 12202113"/>
              <a:gd name="connsiteY232" fmla="*/ 2971090 h 3188466"/>
              <a:gd name="connsiteX233" fmla="*/ 3389938 w 12202113"/>
              <a:gd name="connsiteY233" fmla="*/ 2970884 h 3188466"/>
              <a:gd name="connsiteX234" fmla="*/ 3282344 w 12202113"/>
              <a:gd name="connsiteY234" fmla="*/ 2968084 h 3188466"/>
              <a:gd name="connsiteX235" fmla="*/ 3174624 w 12202113"/>
              <a:gd name="connsiteY235" fmla="*/ 2963576 h 3188466"/>
              <a:gd name="connsiteX236" fmla="*/ 3111077 w 12202113"/>
              <a:gd name="connsiteY236" fmla="*/ 2951285 h 3188466"/>
              <a:gd name="connsiteX237" fmla="*/ 3022501 w 12202113"/>
              <a:gd name="connsiteY237" fmla="*/ 2948619 h 3188466"/>
              <a:gd name="connsiteX238" fmla="*/ 3007714 w 12202113"/>
              <a:gd name="connsiteY238" fmla="*/ 2946762 h 3188466"/>
              <a:gd name="connsiteX239" fmla="*/ 2903098 w 12202113"/>
              <a:gd name="connsiteY239" fmla="*/ 2940576 h 3188466"/>
              <a:gd name="connsiteX240" fmla="*/ 2781591 w 12202113"/>
              <a:gd name="connsiteY240" fmla="*/ 2946394 h 3188466"/>
              <a:gd name="connsiteX241" fmla="*/ 2627942 w 12202113"/>
              <a:gd name="connsiteY241" fmla="*/ 2919996 h 3188466"/>
              <a:gd name="connsiteX242" fmla="*/ 2354959 w 12202113"/>
              <a:gd name="connsiteY242" fmla="*/ 2882080 h 3188466"/>
              <a:gd name="connsiteX243" fmla="*/ 2063184 w 12202113"/>
              <a:gd name="connsiteY243" fmla="*/ 2879109 h 3188466"/>
              <a:gd name="connsiteX244" fmla="*/ 1986946 w 12202113"/>
              <a:gd name="connsiteY244" fmla="*/ 2887619 h 3188466"/>
              <a:gd name="connsiteX245" fmla="*/ 1763479 w 12202113"/>
              <a:gd name="connsiteY245" fmla="*/ 2909077 h 3188466"/>
              <a:gd name="connsiteX246" fmla="*/ 1537980 w 12202113"/>
              <a:gd name="connsiteY246" fmla="*/ 2960398 h 3188466"/>
              <a:gd name="connsiteX247" fmla="*/ 1395229 w 12202113"/>
              <a:gd name="connsiteY247" fmla="*/ 2975625 h 3188466"/>
              <a:gd name="connsiteX248" fmla="*/ 1327834 w 12202113"/>
              <a:gd name="connsiteY248" fmla="*/ 2989485 h 3188466"/>
              <a:gd name="connsiteX249" fmla="*/ 1280757 w 12202113"/>
              <a:gd name="connsiteY249" fmla="*/ 2992959 h 3188466"/>
              <a:gd name="connsiteX250" fmla="*/ 1252582 w 12202113"/>
              <a:gd name="connsiteY250" fmla="*/ 2995877 h 3188466"/>
              <a:gd name="connsiteX251" fmla="*/ 1204670 w 12202113"/>
              <a:gd name="connsiteY251" fmla="*/ 3014826 h 3188466"/>
              <a:gd name="connsiteX252" fmla="*/ 1020457 w 12202113"/>
              <a:gd name="connsiteY252" fmla="*/ 3031603 h 3188466"/>
              <a:gd name="connsiteX253" fmla="*/ 843248 w 12202113"/>
              <a:gd name="connsiteY253" fmla="*/ 3026954 h 3188466"/>
              <a:gd name="connsiteX254" fmla="*/ 583517 w 12202113"/>
              <a:gd name="connsiteY254" fmla="*/ 3089095 h 3188466"/>
              <a:gd name="connsiteX255" fmla="*/ 556836 w 12202113"/>
              <a:gd name="connsiteY255" fmla="*/ 3094374 h 3188466"/>
              <a:gd name="connsiteX256" fmla="*/ 412089 w 12202113"/>
              <a:gd name="connsiteY256" fmla="*/ 3121334 h 3188466"/>
              <a:gd name="connsiteX257" fmla="*/ 83929 w 12202113"/>
              <a:gd name="connsiteY257" fmla="*/ 3150566 h 3188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</a:cxnLst>
            <a:rect l="l" t="t" r="r" b="b"/>
            <a:pathLst>
              <a:path w="12202113" h="3188466">
                <a:moveTo>
                  <a:pt x="0" y="3188466"/>
                </a:moveTo>
                <a:lnTo>
                  <a:pt x="10116" y="2657641"/>
                </a:lnTo>
                <a:lnTo>
                  <a:pt x="10116" y="0"/>
                </a:lnTo>
                <a:lnTo>
                  <a:pt x="12202113" y="0"/>
                </a:lnTo>
                <a:lnTo>
                  <a:pt x="12202113" y="2879832"/>
                </a:lnTo>
                <a:lnTo>
                  <a:pt x="12198167" y="2880360"/>
                </a:lnTo>
                <a:cubicBezTo>
                  <a:pt x="12163116" y="2884349"/>
                  <a:pt x="12143771" y="2884544"/>
                  <a:pt x="12122128" y="2887194"/>
                </a:cubicBezTo>
                <a:cubicBezTo>
                  <a:pt x="12087086" y="2893347"/>
                  <a:pt x="12050015" y="2907304"/>
                  <a:pt x="12028868" y="2911786"/>
                </a:cubicBezTo>
                <a:lnTo>
                  <a:pt x="11995238" y="2914090"/>
                </a:lnTo>
                <a:lnTo>
                  <a:pt x="11996460" y="2918442"/>
                </a:lnTo>
                <a:lnTo>
                  <a:pt x="11983968" y="2918762"/>
                </a:lnTo>
                <a:lnTo>
                  <a:pt x="11956084" y="2918868"/>
                </a:lnTo>
                <a:cubicBezTo>
                  <a:pt x="11938684" y="2919526"/>
                  <a:pt x="11890300" y="2918483"/>
                  <a:pt x="11872586" y="2920076"/>
                </a:cubicBezTo>
                <a:cubicBezTo>
                  <a:pt x="11867476" y="2924717"/>
                  <a:pt x="11859589" y="2927247"/>
                  <a:pt x="11849804" y="2928420"/>
                </a:cubicBezTo>
                <a:lnTo>
                  <a:pt x="11828254" y="2928551"/>
                </a:lnTo>
                <a:lnTo>
                  <a:pt x="11703277" y="2939735"/>
                </a:lnTo>
                <a:lnTo>
                  <a:pt x="11686094" y="2940570"/>
                </a:lnTo>
                <a:lnTo>
                  <a:pt x="11676788" y="2944321"/>
                </a:lnTo>
                <a:cubicBezTo>
                  <a:pt x="11669684" y="2945069"/>
                  <a:pt x="11649276" y="2944585"/>
                  <a:pt x="11643464" y="2945066"/>
                </a:cubicBezTo>
                <a:lnTo>
                  <a:pt x="11641922" y="2947200"/>
                </a:lnTo>
                <a:cubicBezTo>
                  <a:pt x="11623408" y="2950611"/>
                  <a:pt x="11553770" y="2961969"/>
                  <a:pt x="11532386" y="2965529"/>
                </a:cubicBezTo>
                <a:cubicBezTo>
                  <a:pt x="11528114" y="2962248"/>
                  <a:pt x="11518548" y="2967430"/>
                  <a:pt x="11513619" y="2968556"/>
                </a:cubicBezTo>
                <a:cubicBezTo>
                  <a:pt x="11512856" y="2966346"/>
                  <a:pt x="11500924" y="2965672"/>
                  <a:pt x="11497404" y="2967639"/>
                </a:cubicBezTo>
                <a:cubicBezTo>
                  <a:pt x="11413522" y="2978420"/>
                  <a:pt x="11455510" y="2956141"/>
                  <a:pt x="11407630" y="2970255"/>
                </a:cubicBezTo>
                <a:cubicBezTo>
                  <a:pt x="11399160" y="2971190"/>
                  <a:pt x="11392296" y="2970299"/>
                  <a:pt x="11386276" y="2968648"/>
                </a:cubicBezTo>
                <a:lnTo>
                  <a:pt x="11377296" y="2965257"/>
                </a:lnTo>
                <a:lnTo>
                  <a:pt x="11342536" y="2971666"/>
                </a:lnTo>
                <a:cubicBezTo>
                  <a:pt x="11325414" y="2973900"/>
                  <a:pt x="11307393" y="2975381"/>
                  <a:pt x="11288902" y="2976058"/>
                </a:cubicBezTo>
                <a:cubicBezTo>
                  <a:pt x="11284753" y="2971542"/>
                  <a:pt x="11270239" y="2977957"/>
                  <a:pt x="11263411" y="2979228"/>
                </a:cubicBezTo>
                <a:cubicBezTo>
                  <a:pt x="11263340" y="2976278"/>
                  <a:pt x="11248212" y="2974865"/>
                  <a:pt x="11242843" y="2977303"/>
                </a:cubicBezTo>
                <a:cubicBezTo>
                  <a:pt x="11130019" y="2987845"/>
                  <a:pt x="11193504" y="2960297"/>
                  <a:pt x="11125798" y="2976816"/>
                </a:cubicBezTo>
                <a:cubicBezTo>
                  <a:pt x="11114472" y="2977677"/>
                  <a:pt x="11105974" y="2976199"/>
                  <a:pt x="11098884" y="2973758"/>
                </a:cubicBezTo>
                <a:lnTo>
                  <a:pt x="11086128" y="2967663"/>
                </a:lnTo>
                <a:lnTo>
                  <a:pt x="11076132" y="2969836"/>
                </a:lnTo>
                <a:cubicBezTo>
                  <a:pt x="11038408" y="2970007"/>
                  <a:pt x="11027285" y="2963760"/>
                  <a:pt x="11005337" y="2970053"/>
                </a:cubicBezTo>
                <a:cubicBezTo>
                  <a:pt x="10972902" y="2956973"/>
                  <a:pt x="10983824" y="2968749"/>
                  <a:pt x="10959154" y="2970750"/>
                </a:cubicBezTo>
                <a:cubicBezTo>
                  <a:pt x="10939692" y="2973358"/>
                  <a:pt x="10975422" y="2978377"/>
                  <a:pt x="10956347" y="2979118"/>
                </a:cubicBezTo>
                <a:cubicBezTo>
                  <a:pt x="10935712" y="2975741"/>
                  <a:pt x="10936682" y="2986229"/>
                  <a:pt x="10915223" y="2982099"/>
                </a:cubicBezTo>
                <a:cubicBezTo>
                  <a:pt x="10920436" y="2974198"/>
                  <a:pt x="10872877" y="2983630"/>
                  <a:pt x="10871398" y="2976728"/>
                </a:cubicBezTo>
                <a:cubicBezTo>
                  <a:pt x="10853171" y="2986599"/>
                  <a:pt x="10844013" y="2974439"/>
                  <a:pt x="10819743" y="2977481"/>
                </a:cubicBezTo>
                <a:cubicBezTo>
                  <a:pt x="10808314" y="2981215"/>
                  <a:pt x="10800068" y="2981856"/>
                  <a:pt x="10788834" y="2977840"/>
                </a:cubicBezTo>
                <a:cubicBezTo>
                  <a:pt x="10736185" y="2996020"/>
                  <a:pt x="10756982" y="2978653"/>
                  <a:pt x="10707711" y="2985644"/>
                </a:cubicBezTo>
                <a:cubicBezTo>
                  <a:pt x="10665262" y="2992997"/>
                  <a:pt x="10617142" y="2997767"/>
                  <a:pt x="10576086" y="3015319"/>
                </a:cubicBezTo>
                <a:cubicBezTo>
                  <a:pt x="10568550" y="3020292"/>
                  <a:pt x="10550046" y="3022174"/>
                  <a:pt x="10534761" y="3019524"/>
                </a:cubicBezTo>
                <a:cubicBezTo>
                  <a:pt x="10532134" y="3019067"/>
                  <a:pt x="10529698" y="3018490"/>
                  <a:pt x="10527537" y="3017814"/>
                </a:cubicBezTo>
                <a:cubicBezTo>
                  <a:pt x="10492044" y="3020498"/>
                  <a:pt x="10362224" y="3032491"/>
                  <a:pt x="10321799" y="3035635"/>
                </a:cubicBezTo>
                <a:cubicBezTo>
                  <a:pt x="10318526" y="3029246"/>
                  <a:pt x="10298084" y="3040774"/>
                  <a:pt x="10284989" y="3036679"/>
                </a:cubicBezTo>
                <a:cubicBezTo>
                  <a:pt x="10275610" y="3033085"/>
                  <a:pt x="10267220" y="3035744"/>
                  <a:pt x="10257423" y="3036027"/>
                </a:cubicBezTo>
                <a:cubicBezTo>
                  <a:pt x="10244517" y="3033202"/>
                  <a:pt x="10202424" y="3038304"/>
                  <a:pt x="10191450" y="3041963"/>
                </a:cubicBezTo>
                <a:cubicBezTo>
                  <a:pt x="10165225" y="3054679"/>
                  <a:pt x="10105634" y="3045236"/>
                  <a:pt x="10083845" y="3054978"/>
                </a:cubicBezTo>
                <a:cubicBezTo>
                  <a:pt x="10075939" y="3056408"/>
                  <a:pt x="10068203" y="3056986"/>
                  <a:pt x="10060611" y="3057035"/>
                </a:cubicBezTo>
                <a:lnTo>
                  <a:pt x="10039363" y="3055961"/>
                </a:lnTo>
                <a:lnTo>
                  <a:pt x="10033322" y="3053238"/>
                </a:lnTo>
                <a:lnTo>
                  <a:pt x="10020337" y="3053912"/>
                </a:lnTo>
                <a:lnTo>
                  <a:pt x="10016616" y="3053498"/>
                </a:lnTo>
                <a:cubicBezTo>
                  <a:pt x="10009508" y="3052695"/>
                  <a:pt x="10002492" y="3051995"/>
                  <a:pt x="9995549" y="3051719"/>
                </a:cubicBezTo>
                <a:cubicBezTo>
                  <a:pt x="10004680" y="3065377"/>
                  <a:pt x="9937988" y="3051618"/>
                  <a:pt x="9957212" y="3062663"/>
                </a:cubicBezTo>
                <a:cubicBezTo>
                  <a:pt x="9920646" y="3063519"/>
                  <a:pt x="9948538" y="3073806"/>
                  <a:pt x="9904584" y="3063999"/>
                </a:cubicBezTo>
                <a:cubicBezTo>
                  <a:pt x="9847813" y="3075166"/>
                  <a:pt x="9758323" y="3071010"/>
                  <a:pt x="9713857" y="3087955"/>
                </a:cubicBezTo>
                <a:cubicBezTo>
                  <a:pt x="9719380" y="3081485"/>
                  <a:pt x="9695453" y="3076466"/>
                  <a:pt x="9678879" y="3079676"/>
                </a:cubicBezTo>
                <a:cubicBezTo>
                  <a:pt x="9698255" y="3054291"/>
                  <a:pt x="9613348" y="3102551"/>
                  <a:pt x="9598760" y="3085228"/>
                </a:cubicBezTo>
                <a:cubicBezTo>
                  <a:pt x="9598041" y="3101310"/>
                  <a:pt x="9523758" y="3128579"/>
                  <a:pt x="9488796" y="3115384"/>
                </a:cubicBezTo>
                <a:cubicBezTo>
                  <a:pt x="9435532" y="3118605"/>
                  <a:pt x="9397815" y="3131898"/>
                  <a:pt x="9341972" y="3126583"/>
                </a:cubicBezTo>
                <a:cubicBezTo>
                  <a:pt x="9340239" y="3128735"/>
                  <a:pt x="9337399" y="3130536"/>
                  <a:pt x="9333795" y="3132083"/>
                </a:cubicBezTo>
                <a:lnTo>
                  <a:pt x="9321736" y="3135834"/>
                </a:lnTo>
                <a:lnTo>
                  <a:pt x="9319405" y="3135561"/>
                </a:lnTo>
                <a:cubicBezTo>
                  <a:pt x="9310247" y="3135512"/>
                  <a:pt x="9305558" y="3136419"/>
                  <a:pt x="9302847" y="3137746"/>
                </a:cubicBezTo>
                <a:lnTo>
                  <a:pt x="9300930" y="3139687"/>
                </a:lnTo>
                <a:lnTo>
                  <a:pt x="9290106" y="3141645"/>
                </a:lnTo>
                <a:lnTo>
                  <a:pt x="9270220" y="3146737"/>
                </a:lnTo>
                <a:lnTo>
                  <a:pt x="9265150" y="3146531"/>
                </a:lnTo>
                <a:lnTo>
                  <a:pt x="9233057" y="3152408"/>
                </a:lnTo>
                <a:lnTo>
                  <a:pt x="9231974" y="3151938"/>
                </a:lnTo>
                <a:cubicBezTo>
                  <a:pt x="9228816" y="3151020"/>
                  <a:pt x="9225099" y="3150595"/>
                  <a:pt x="9220130" y="3151189"/>
                </a:cubicBezTo>
                <a:cubicBezTo>
                  <a:pt x="9218372" y="3142213"/>
                  <a:pt x="9213458" y="3148467"/>
                  <a:pt x="9198955" y="3151015"/>
                </a:cubicBezTo>
                <a:cubicBezTo>
                  <a:pt x="9192986" y="3137641"/>
                  <a:pt x="9157451" y="3149750"/>
                  <a:pt x="9142196" y="3143802"/>
                </a:cubicBezTo>
                <a:cubicBezTo>
                  <a:pt x="9131673" y="3145976"/>
                  <a:pt x="9120437" y="3148030"/>
                  <a:pt x="9108665" y="3149868"/>
                </a:cubicBezTo>
                <a:lnTo>
                  <a:pt x="9014086" y="3150791"/>
                </a:lnTo>
                <a:lnTo>
                  <a:pt x="8915037" y="3140020"/>
                </a:lnTo>
                <a:cubicBezTo>
                  <a:pt x="8878400" y="3139785"/>
                  <a:pt x="8846675" y="3135786"/>
                  <a:pt x="8815667" y="3138606"/>
                </a:cubicBezTo>
                <a:cubicBezTo>
                  <a:pt x="8803071" y="3135495"/>
                  <a:pt x="8791199" y="3134238"/>
                  <a:pt x="8779688" y="3138895"/>
                </a:cubicBezTo>
                <a:cubicBezTo>
                  <a:pt x="8745498" y="3137342"/>
                  <a:pt x="8737221" y="3130691"/>
                  <a:pt x="8715556" y="3135878"/>
                </a:cubicBezTo>
                <a:cubicBezTo>
                  <a:pt x="8696347" y="3125121"/>
                  <a:pt x="8695210" y="3129227"/>
                  <a:pt x="8686183" y="3132307"/>
                </a:cubicBezTo>
                <a:lnTo>
                  <a:pt x="8684895" y="3132527"/>
                </a:lnTo>
                <a:lnTo>
                  <a:pt x="8682270" y="3130989"/>
                </a:lnTo>
                <a:lnTo>
                  <a:pt x="8676836" y="3130278"/>
                </a:lnTo>
                <a:lnTo>
                  <a:pt x="8662002" y="3130735"/>
                </a:lnTo>
                <a:lnTo>
                  <a:pt x="8656423" y="3131304"/>
                </a:lnTo>
                <a:cubicBezTo>
                  <a:pt x="8652581" y="3131550"/>
                  <a:pt x="8650028" y="3131521"/>
                  <a:pt x="8648261" y="3131294"/>
                </a:cubicBezTo>
                <a:lnTo>
                  <a:pt x="8648057" y="3131167"/>
                </a:lnTo>
                <a:lnTo>
                  <a:pt x="8640412" y="3131403"/>
                </a:lnTo>
                <a:cubicBezTo>
                  <a:pt x="8627510" y="3132092"/>
                  <a:pt x="8614954" y="3133035"/>
                  <a:pt x="8603003" y="3134155"/>
                </a:cubicBezTo>
                <a:cubicBezTo>
                  <a:pt x="8592897" y="3127095"/>
                  <a:pt x="8548738" y="3135435"/>
                  <a:pt x="8553571" y="3122125"/>
                </a:cubicBezTo>
                <a:cubicBezTo>
                  <a:pt x="8537450" y="3123243"/>
                  <a:pt x="8527699" y="3128769"/>
                  <a:pt x="8533128" y="3120039"/>
                </a:cubicBezTo>
                <a:cubicBezTo>
                  <a:pt x="8527821" y="3120156"/>
                  <a:pt x="8524551" y="3119414"/>
                  <a:pt x="8522209" y="3118252"/>
                </a:cubicBezTo>
                <a:lnTo>
                  <a:pt x="8521532" y="3117705"/>
                </a:lnTo>
                <a:lnTo>
                  <a:pt x="8485667" y="3120406"/>
                </a:lnTo>
                <a:lnTo>
                  <a:pt x="8480905" y="3119749"/>
                </a:lnTo>
                <a:lnTo>
                  <a:pt x="8457530" y="3122810"/>
                </a:lnTo>
                <a:lnTo>
                  <a:pt x="8445451" y="3123697"/>
                </a:lnTo>
                <a:lnTo>
                  <a:pt x="8442039" y="3125378"/>
                </a:lnTo>
                <a:cubicBezTo>
                  <a:pt x="8438355" y="3126399"/>
                  <a:pt x="8433075" y="3126839"/>
                  <a:pt x="8424215" y="3125963"/>
                </a:cubicBezTo>
                <a:lnTo>
                  <a:pt x="8422165" y="3125491"/>
                </a:lnTo>
                <a:lnTo>
                  <a:pt x="8407465" y="3127979"/>
                </a:lnTo>
                <a:cubicBezTo>
                  <a:pt x="8402731" y="3129129"/>
                  <a:pt x="8398540" y="3130592"/>
                  <a:pt x="8395146" y="3132488"/>
                </a:cubicBezTo>
                <a:cubicBezTo>
                  <a:pt x="8345093" y="3122354"/>
                  <a:pt x="8297866" y="3131626"/>
                  <a:pt x="8243538" y="3129873"/>
                </a:cubicBezTo>
                <a:cubicBezTo>
                  <a:pt x="8220052" y="3114107"/>
                  <a:pt x="8126172" y="3133411"/>
                  <a:pt x="8112685" y="3148698"/>
                </a:cubicBezTo>
                <a:cubicBezTo>
                  <a:pt x="8112380" y="3135302"/>
                  <a:pt x="8044302" y="3153542"/>
                  <a:pt x="8026741" y="3154015"/>
                </a:cubicBezTo>
                <a:cubicBezTo>
                  <a:pt x="8020887" y="3154173"/>
                  <a:pt x="8020646" y="3152357"/>
                  <a:pt x="8030400" y="3146736"/>
                </a:cubicBezTo>
                <a:cubicBezTo>
                  <a:pt x="8011739" y="3148301"/>
                  <a:pt x="7992477" y="3141339"/>
                  <a:pt x="8002987" y="3135663"/>
                </a:cubicBezTo>
                <a:cubicBezTo>
                  <a:pt x="7946297" y="3147811"/>
                  <a:pt x="7862627" y="3135732"/>
                  <a:pt x="7798568" y="3141249"/>
                </a:cubicBezTo>
                <a:cubicBezTo>
                  <a:pt x="7763645" y="3127901"/>
                  <a:pt x="7782577" y="3140251"/>
                  <a:pt x="7746353" y="3137755"/>
                </a:cubicBezTo>
                <a:cubicBezTo>
                  <a:pt x="7756261" y="3150042"/>
                  <a:pt x="7702377" y="3130861"/>
                  <a:pt x="7700395" y="3144729"/>
                </a:cubicBezTo>
                <a:cubicBezTo>
                  <a:pt x="7693866" y="3143835"/>
                  <a:pt x="7687603" y="3142532"/>
                  <a:pt x="7681335" y="3141120"/>
                </a:cubicBezTo>
                <a:lnTo>
                  <a:pt x="7678044" y="3140387"/>
                </a:lnTo>
                <a:lnTo>
                  <a:pt x="7664890" y="3139855"/>
                </a:lnTo>
                <a:lnTo>
                  <a:pt x="7661183" y="3136706"/>
                </a:lnTo>
                <a:lnTo>
                  <a:pt x="7641383" y="3133755"/>
                </a:lnTo>
                <a:cubicBezTo>
                  <a:pt x="7633967" y="3133115"/>
                  <a:pt x="7625987" y="3132967"/>
                  <a:pt x="7617169" y="3133614"/>
                </a:cubicBezTo>
                <a:cubicBezTo>
                  <a:pt x="7595475" y="3139109"/>
                  <a:pt x="7561695" y="3132374"/>
                  <a:pt x="7531143" y="3132781"/>
                </a:cubicBezTo>
                <a:lnTo>
                  <a:pt x="7517113" y="3134483"/>
                </a:lnTo>
                <a:lnTo>
                  <a:pt x="7471320" y="3131645"/>
                </a:lnTo>
                <a:cubicBezTo>
                  <a:pt x="7458285" y="3131095"/>
                  <a:pt x="7444756" y="3130805"/>
                  <a:pt x="7430512" y="3131007"/>
                </a:cubicBezTo>
                <a:lnTo>
                  <a:pt x="7404071" y="3132361"/>
                </a:lnTo>
                <a:lnTo>
                  <a:pt x="7397140" y="3131239"/>
                </a:lnTo>
                <a:cubicBezTo>
                  <a:pt x="7385068" y="3131364"/>
                  <a:pt x="7369091" y="3135313"/>
                  <a:pt x="7370514" y="3130516"/>
                </a:cubicBezTo>
                <a:lnTo>
                  <a:pt x="7356953" y="3132179"/>
                </a:lnTo>
                <a:lnTo>
                  <a:pt x="7343567" y="3128350"/>
                </a:lnTo>
                <a:cubicBezTo>
                  <a:pt x="7342101" y="3127461"/>
                  <a:pt x="7340998" y="3126514"/>
                  <a:pt x="7340295" y="3125545"/>
                </a:cubicBezTo>
                <a:lnTo>
                  <a:pt x="7321348" y="3126804"/>
                </a:lnTo>
                <a:lnTo>
                  <a:pt x="7305815" y="3124063"/>
                </a:lnTo>
                <a:lnTo>
                  <a:pt x="7292274" y="3125855"/>
                </a:lnTo>
                <a:lnTo>
                  <a:pt x="7286654" y="3125451"/>
                </a:lnTo>
                <a:lnTo>
                  <a:pt x="7272685" y="3124094"/>
                </a:lnTo>
                <a:cubicBezTo>
                  <a:pt x="7265523" y="3123143"/>
                  <a:pt x="7257508" y="3121997"/>
                  <a:pt x="7248584" y="3121080"/>
                </a:cubicBezTo>
                <a:lnTo>
                  <a:pt x="7241065" y="3120661"/>
                </a:lnTo>
                <a:lnTo>
                  <a:pt x="7224696" y="3116051"/>
                </a:lnTo>
                <a:cubicBezTo>
                  <a:pt x="7212786" y="3112566"/>
                  <a:pt x="7203412" y="3110217"/>
                  <a:pt x="7193009" y="3112108"/>
                </a:cubicBezTo>
                <a:cubicBezTo>
                  <a:pt x="7175276" y="3107606"/>
                  <a:pt x="7162888" y="3094987"/>
                  <a:pt x="7137220" y="3098354"/>
                </a:cubicBezTo>
                <a:cubicBezTo>
                  <a:pt x="7145010" y="3092637"/>
                  <a:pt x="7108715" y="3097662"/>
                  <a:pt x="7104427" y="3091790"/>
                </a:cubicBezTo>
                <a:cubicBezTo>
                  <a:pt x="7102447" y="3087061"/>
                  <a:pt x="7090976" y="3087484"/>
                  <a:pt x="7082240" y="3085740"/>
                </a:cubicBezTo>
                <a:cubicBezTo>
                  <a:pt x="7076014" y="3080911"/>
                  <a:pt x="7032058" y="3076501"/>
                  <a:pt x="7016754" y="3077196"/>
                </a:cubicBezTo>
                <a:cubicBezTo>
                  <a:pt x="6973620" y="3082001"/>
                  <a:pt x="6938923" y="3062558"/>
                  <a:pt x="6904436" y="3065900"/>
                </a:cubicBezTo>
                <a:cubicBezTo>
                  <a:pt x="6895406" y="3065445"/>
                  <a:pt x="6887919" y="3064350"/>
                  <a:pt x="6881434" y="3062865"/>
                </a:cubicBezTo>
                <a:lnTo>
                  <a:pt x="6865273" y="3057749"/>
                </a:lnTo>
                <a:cubicBezTo>
                  <a:pt x="6865072" y="3056626"/>
                  <a:pt x="6864871" y="3055502"/>
                  <a:pt x="6864671" y="3054378"/>
                </a:cubicBezTo>
                <a:lnTo>
                  <a:pt x="6852599" y="3052306"/>
                </a:lnTo>
                <a:lnTo>
                  <a:pt x="6850143" y="3051232"/>
                </a:lnTo>
                <a:cubicBezTo>
                  <a:pt x="6845470" y="3049168"/>
                  <a:pt x="6840704" y="3047206"/>
                  <a:pt x="6835301" y="3045593"/>
                </a:cubicBezTo>
                <a:cubicBezTo>
                  <a:pt x="6820447" y="3058242"/>
                  <a:pt x="6786888" y="3033956"/>
                  <a:pt x="6784871" y="3046562"/>
                </a:cubicBezTo>
                <a:cubicBezTo>
                  <a:pt x="6752593" y="3039899"/>
                  <a:pt x="6759140" y="3053646"/>
                  <a:pt x="6738245" y="3037055"/>
                </a:cubicBezTo>
                <a:cubicBezTo>
                  <a:pt x="6671880" y="3034501"/>
                  <a:pt x="6603220" y="3013245"/>
                  <a:pt x="6537703" y="3017736"/>
                </a:cubicBezTo>
                <a:cubicBezTo>
                  <a:pt x="6553051" y="3013722"/>
                  <a:pt x="6541149" y="3004943"/>
                  <a:pt x="6521858" y="3004158"/>
                </a:cubicBezTo>
                <a:cubicBezTo>
                  <a:pt x="6580141" y="2987944"/>
                  <a:pt x="6428765" y="3009117"/>
                  <a:pt x="6445069" y="2992470"/>
                </a:cubicBezTo>
                <a:cubicBezTo>
                  <a:pt x="6417897" y="3005060"/>
                  <a:pt x="6310156" y="3011743"/>
                  <a:pt x="6302447" y="2994274"/>
                </a:cubicBezTo>
                <a:cubicBezTo>
                  <a:pt x="6252173" y="2986131"/>
                  <a:pt x="6198382" y="2989085"/>
                  <a:pt x="6160029" y="2973666"/>
                </a:cubicBezTo>
                <a:cubicBezTo>
                  <a:pt x="6155014" y="2975022"/>
                  <a:pt x="6149642" y="2975878"/>
                  <a:pt x="6144046" y="2976380"/>
                </a:cubicBezTo>
                <a:lnTo>
                  <a:pt x="6127670" y="2976929"/>
                </a:lnTo>
                <a:lnTo>
                  <a:pt x="6126155" y="2976245"/>
                </a:lnTo>
                <a:cubicBezTo>
                  <a:pt x="6118509" y="2974369"/>
                  <a:pt x="6113052" y="2974144"/>
                  <a:pt x="6108575" y="2974651"/>
                </a:cubicBezTo>
                <a:lnTo>
                  <a:pt x="6103746" y="2975803"/>
                </a:lnTo>
                <a:lnTo>
                  <a:pt x="6091377" y="2975180"/>
                </a:lnTo>
                <a:lnTo>
                  <a:pt x="6066183" y="2975222"/>
                </a:lnTo>
                <a:lnTo>
                  <a:pt x="6063287" y="2974353"/>
                </a:lnTo>
                <a:lnTo>
                  <a:pt x="6054813" y="2974911"/>
                </a:lnTo>
                <a:lnTo>
                  <a:pt x="6050809" y="2973985"/>
                </a:lnTo>
                <a:lnTo>
                  <a:pt x="6013979" y="2974553"/>
                </a:lnTo>
                <a:cubicBezTo>
                  <a:pt x="6013918" y="2974361"/>
                  <a:pt x="6013860" y="2974167"/>
                  <a:pt x="6013800" y="2973973"/>
                </a:cubicBezTo>
                <a:cubicBezTo>
                  <a:pt x="6012565" y="2972689"/>
                  <a:pt x="6010070" y="2971765"/>
                  <a:pt x="6004866" y="2971570"/>
                </a:cubicBezTo>
                <a:cubicBezTo>
                  <a:pt x="6017706" y="2963268"/>
                  <a:pt x="6003515" y="2968156"/>
                  <a:pt x="5987036" y="2968315"/>
                </a:cubicBezTo>
                <a:cubicBezTo>
                  <a:pt x="6003302" y="2955458"/>
                  <a:pt x="5953573" y="2961108"/>
                  <a:pt x="5950027" y="2953546"/>
                </a:cubicBezTo>
                <a:cubicBezTo>
                  <a:pt x="5937559" y="2953953"/>
                  <a:pt x="5924668" y="2954151"/>
                  <a:pt x="5911668" y="2954074"/>
                </a:cubicBezTo>
                <a:lnTo>
                  <a:pt x="5904110" y="2953861"/>
                </a:lnTo>
                <a:cubicBezTo>
                  <a:pt x="5904082" y="2953815"/>
                  <a:pt x="5904053" y="2953769"/>
                  <a:pt x="5904026" y="2953724"/>
                </a:cubicBezTo>
                <a:cubicBezTo>
                  <a:pt x="5902528" y="2953395"/>
                  <a:pt x="5900097" y="2953219"/>
                  <a:pt x="5896189" y="2953236"/>
                </a:cubicBezTo>
                <a:lnTo>
                  <a:pt x="5890331" y="2953471"/>
                </a:lnTo>
                <a:lnTo>
                  <a:pt x="5875672" y="2953056"/>
                </a:lnTo>
                <a:lnTo>
                  <a:pt x="5871070" y="2952035"/>
                </a:lnTo>
                <a:lnTo>
                  <a:pt x="5869888" y="2950364"/>
                </a:lnTo>
                <a:lnTo>
                  <a:pt x="5868461" y="2950506"/>
                </a:lnTo>
                <a:cubicBezTo>
                  <a:pt x="5857092" y="2953019"/>
                  <a:pt x="5852416" y="2957005"/>
                  <a:pt x="5843343" y="2945262"/>
                </a:cubicBezTo>
                <a:cubicBezTo>
                  <a:pt x="5817989" y="2949116"/>
                  <a:pt x="5815840" y="2942065"/>
                  <a:pt x="5784331" y="2938531"/>
                </a:cubicBezTo>
                <a:cubicBezTo>
                  <a:pt x="5769202" y="2942455"/>
                  <a:pt x="5758885" y="2940521"/>
                  <a:pt x="5749498" y="2936713"/>
                </a:cubicBezTo>
                <a:cubicBezTo>
                  <a:pt x="5717228" y="2937683"/>
                  <a:pt x="5690227" y="2931877"/>
                  <a:pt x="5655214" y="2929503"/>
                </a:cubicBezTo>
                <a:cubicBezTo>
                  <a:pt x="5614827" y="2933899"/>
                  <a:pt x="5598877" y="2923069"/>
                  <a:pt x="5561446" y="2920575"/>
                </a:cubicBezTo>
                <a:cubicBezTo>
                  <a:pt x="5525084" y="2929276"/>
                  <a:pt x="5537471" y="2911136"/>
                  <a:pt x="5519456" y="2906631"/>
                </a:cubicBezTo>
                <a:lnTo>
                  <a:pt x="5514099" y="2906097"/>
                </a:lnTo>
                <a:lnTo>
                  <a:pt x="5499273" y="2907057"/>
                </a:lnTo>
                <a:lnTo>
                  <a:pt x="5493664" y="2907817"/>
                </a:lnTo>
                <a:cubicBezTo>
                  <a:pt x="5489815" y="2908191"/>
                  <a:pt x="5487270" y="2908250"/>
                  <a:pt x="5485530" y="2908080"/>
                </a:cubicBezTo>
                <a:lnTo>
                  <a:pt x="5485337" y="2907959"/>
                </a:lnTo>
                <a:lnTo>
                  <a:pt x="5477696" y="2908455"/>
                </a:lnTo>
                <a:cubicBezTo>
                  <a:pt x="5464775" y="2909581"/>
                  <a:pt x="5452182" y="2910951"/>
                  <a:pt x="5440170" y="2912482"/>
                </a:cubicBezTo>
                <a:cubicBezTo>
                  <a:pt x="5430698" y="2905718"/>
                  <a:pt x="5385970" y="2915593"/>
                  <a:pt x="5391911" y="2902040"/>
                </a:cubicBezTo>
                <a:cubicBezTo>
                  <a:pt x="5375744" y="2903707"/>
                  <a:pt x="5365560" y="2909594"/>
                  <a:pt x="5371708" y="2900629"/>
                </a:cubicBezTo>
                <a:cubicBezTo>
                  <a:pt x="5366408" y="2900926"/>
                  <a:pt x="5363213" y="2900288"/>
                  <a:pt x="5360976" y="2899197"/>
                </a:cubicBezTo>
                <a:lnTo>
                  <a:pt x="5360345" y="2898671"/>
                </a:lnTo>
                <a:lnTo>
                  <a:pt x="5324367" y="2902593"/>
                </a:lnTo>
                <a:lnTo>
                  <a:pt x="5319673" y="2902094"/>
                </a:lnTo>
                <a:lnTo>
                  <a:pt x="5296114" y="2905958"/>
                </a:lnTo>
                <a:lnTo>
                  <a:pt x="5283999" y="2907258"/>
                </a:lnTo>
                <a:lnTo>
                  <a:pt x="5280460" y="2909063"/>
                </a:lnTo>
                <a:cubicBezTo>
                  <a:pt x="5276699" y="2910214"/>
                  <a:pt x="5271395" y="2910834"/>
                  <a:pt x="5262637" y="2910250"/>
                </a:cubicBezTo>
                <a:lnTo>
                  <a:pt x="5260635" y="2909845"/>
                </a:lnTo>
                <a:lnTo>
                  <a:pt x="5245770" y="2912842"/>
                </a:lnTo>
                <a:cubicBezTo>
                  <a:pt x="5240955" y="2914159"/>
                  <a:pt x="5236652" y="2915770"/>
                  <a:pt x="5233108" y="2917794"/>
                </a:cubicBezTo>
                <a:cubicBezTo>
                  <a:pt x="5184071" y="2909280"/>
                  <a:pt x="5136210" y="2920197"/>
                  <a:pt x="5082201" y="2920260"/>
                </a:cubicBezTo>
                <a:lnTo>
                  <a:pt x="4939211" y="2931760"/>
                </a:lnTo>
                <a:cubicBezTo>
                  <a:pt x="4920477" y="2933960"/>
                  <a:pt x="4783353" y="2943291"/>
                  <a:pt x="4794309" y="2937227"/>
                </a:cubicBezTo>
                <a:cubicBezTo>
                  <a:pt x="4736776" y="2951353"/>
                  <a:pt x="4701995" y="2938961"/>
                  <a:pt x="4637676" y="2946666"/>
                </a:cubicBezTo>
                <a:cubicBezTo>
                  <a:pt x="4603987" y="2934412"/>
                  <a:pt x="4621816" y="2946201"/>
                  <a:pt x="4585922" y="2944906"/>
                </a:cubicBezTo>
                <a:cubicBezTo>
                  <a:pt x="4594760" y="2956935"/>
                  <a:pt x="4542663" y="2939450"/>
                  <a:pt x="4539516" y="2953466"/>
                </a:cubicBezTo>
                <a:cubicBezTo>
                  <a:pt x="4533082" y="2952789"/>
                  <a:pt x="4526953" y="2951687"/>
                  <a:pt x="4520819" y="2950477"/>
                </a:cubicBezTo>
                <a:lnTo>
                  <a:pt x="4517604" y="2949852"/>
                </a:lnTo>
                <a:lnTo>
                  <a:pt x="4504537" y="2949759"/>
                </a:lnTo>
                <a:lnTo>
                  <a:pt x="4501104" y="2946715"/>
                </a:lnTo>
                <a:lnTo>
                  <a:pt x="4342695" y="2951638"/>
                </a:lnTo>
                <a:cubicBezTo>
                  <a:pt x="4328954" y="2954609"/>
                  <a:pt x="4284038" y="2957184"/>
                  <a:pt x="4274096" y="2953640"/>
                </a:cubicBezTo>
                <a:cubicBezTo>
                  <a:pt x="4264434" y="2953346"/>
                  <a:pt x="4254047" y="2955481"/>
                  <a:pt x="4248170" y="2951384"/>
                </a:cubicBezTo>
                <a:lnTo>
                  <a:pt x="4147924" y="2945945"/>
                </a:lnTo>
                <a:cubicBezTo>
                  <a:pt x="4131656" y="2952619"/>
                  <a:pt x="4104816" y="2942907"/>
                  <a:pt x="4061825" y="2944206"/>
                </a:cubicBezTo>
                <a:cubicBezTo>
                  <a:pt x="4044045" y="2951860"/>
                  <a:pt x="4032845" y="2944993"/>
                  <a:pt x="3998557" y="2955821"/>
                </a:cubicBezTo>
                <a:cubicBezTo>
                  <a:pt x="3997072" y="2955023"/>
                  <a:pt x="3995237" y="2954313"/>
                  <a:pt x="3993107" y="2953708"/>
                </a:cubicBezTo>
                <a:cubicBezTo>
                  <a:pt x="3980729" y="2950196"/>
                  <a:pt x="3961302" y="2950972"/>
                  <a:pt x="3949713" y="2955441"/>
                </a:cubicBezTo>
                <a:cubicBezTo>
                  <a:pt x="3894925" y="2970367"/>
                  <a:pt x="3844508" y="2972262"/>
                  <a:pt x="3797284" y="2977037"/>
                </a:cubicBezTo>
                <a:cubicBezTo>
                  <a:pt x="3743822" y="2981057"/>
                  <a:pt x="3778974" y="2965129"/>
                  <a:pt x="3712498" y="2979996"/>
                </a:cubicBezTo>
                <a:cubicBezTo>
                  <a:pt x="3705202" y="2975373"/>
                  <a:pt x="3696720" y="2975524"/>
                  <a:pt x="3682471" y="2978543"/>
                </a:cubicBezTo>
                <a:cubicBezTo>
                  <a:pt x="3656488" y="2980127"/>
                  <a:pt x="3658300" y="2967587"/>
                  <a:pt x="3632163" y="2976264"/>
                </a:cubicBezTo>
                <a:cubicBezTo>
                  <a:pt x="3636766" y="2969363"/>
                  <a:pt x="3582819" y="2975892"/>
                  <a:pt x="3594728" y="2968398"/>
                </a:cubicBezTo>
                <a:cubicBezTo>
                  <a:pt x="3577705" y="2963064"/>
                  <a:pt x="3569481" y="2973476"/>
                  <a:pt x="3552594" y="2968934"/>
                </a:cubicBezTo>
                <a:cubicBezTo>
                  <a:pt x="3533613" y="2968552"/>
                  <a:pt x="3563577" y="2975594"/>
                  <a:pt x="3542589" y="2977031"/>
                </a:cubicBezTo>
                <a:cubicBezTo>
                  <a:pt x="3517131" y="2977564"/>
                  <a:pt x="3517346" y="2989828"/>
                  <a:pt x="3497591" y="2975018"/>
                </a:cubicBezTo>
                <a:lnTo>
                  <a:pt x="3429352" y="2971090"/>
                </a:lnTo>
                <a:cubicBezTo>
                  <a:pt x="3414141" y="2975624"/>
                  <a:pt x="3401904" y="2974195"/>
                  <a:pt x="3389938" y="2970884"/>
                </a:cubicBezTo>
                <a:cubicBezTo>
                  <a:pt x="3354504" y="2973297"/>
                  <a:pt x="3322178" y="2968827"/>
                  <a:pt x="3282344" y="2968084"/>
                </a:cubicBezTo>
                <a:cubicBezTo>
                  <a:pt x="3239277" y="2974224"/>
                  <a:pt x="3217192" y="2964327"/>
                  <a:pt x="3174624" y="2963576"/>
                </a:cubicBezTo>
                <a:cubicBezTo>
                  <a:pt x="3132504" y="2975210"/>
                  <a:pt x="3146911" y="2949576"/>
                  <a:pt x="3111077" y="2951285"/>
                </a:cubicBezTo>
                <a:cubicBezTo>
                  <a:pt x="3052732" y="2962418"/>
                  <a:pt x="3112543" y="2942881"/>
                  <a:pt x="3022501" y="2948619"/>
                </a:cubicBezTo>
                <a:cubicBezTo>
                  <a:pt x="3017399" y="2950352"/>
                  <a:pt x="3006521" y="2948989"/>
                  <a:pt x="3007714" y="2946762"/>
                </a:cubicBezTo>
                <a:cubicBezTo>
                  <a:pt x="2987987" y="2948105"/>
                  <a:pt x="2931270" y="2937206"/>
                  <a:pt x="2903098" y="2940576"/>
                </a:cubicBezTo>
                <a:cubicBezTo>
                  <a:pt x="2848155" y="2935894"/>
                  <a:pt x="2821430" y="2947095"/>
                  <a:pt x="2781591" y="2946394"/>
                </a:cubicBezTo>
                <a:cubicBezTo>
                  <a:pt x="2735559" y="2940279"/>
                  <a:pt x="2708563" y="2934146"/>
                  <a:pt x="2627942" y="2919996"/>
                </a:cubicBezTo>
                <a:lnTo>
                  <a:pt x="2354959" y="2882080"/>
                </a:lnTo>
                <a:cubicBezTo>
                  <a:pt x="2252426" y="2847776"/>
                  <a:pt x="2124519" y="2878188"/>
                  <a:pt x="2063184" y="2879109"/>
                </a:cubicBezTo>
                <a:cubicBezTo>
                  <a:pt x="2038620" y="2892844"/>
                  <a:pt x="2017217" y="2880735"/>
                  <a:pt x="1986946" y="2887619"/>
                </a:cubicBezTo>
                <a:cubicBezTo>
                  <a:pt x="1919067" y="2894646"/>
                  <a:pt x="1852404" y="2912737"/>
                  <a:pt x="1763479" y="2909077"/>
                </a:cubicBezTo>
                <a:cubicBezTo>
                  <a:pt x="1726097" y="2949538"/>
                  <a:pt x="1621108" y="2933327"/>
                  <a:pt x="1537980" y="2960398"/>
                </a:cubicBezTo>
                <a:cubicBezTo>
                  <a:pt x="1489205" y="2967965"/>
                  <a:pt x="1410921" y="2954082"/>
                  <a:pt x="1395229" y="2975625"/>
                </a:cubicBezTo>
                <a:cubicBezTo>
                  <a:pt x="1371975" y="2964548"/>
                  <a:pt x="1352259" y="2986116"/>
                  <a:pt x="1327834" y="2989485"/>
                </a:cubicBezTo>
                <a:cubicBezTo>
                  <a:pt x="1307734" y="2982782"/>
                  <a:pt x="1298456" y="2990289"/>
                  <a:pt x="1280757" y="2992959"/>
                </a:cubicBezTo>
                <a:cubicBezTo>
                  <a:pt x="1272383" y="2988567"/>
                  <a:pt x="1257337" y="2989790"/>
                  <a:pt x="1252582" y="2995877"/>
                </a:cubicBezTo>
                <a:cubicBezTo>
                  <a:pt x="1260705" y="3008688"/>
                  <a:pt x="1207969" y="3005420"/>
                  <a:pt x="1204670" y="3014826"/>
                </a:cubicBezTo>
                <a:cubicBezTo>
                  <a:pt x="1174431" y="3018683"/>
                  <a:pt x="1041848" y="3015513"/>
                  <a:pt x="1020457" y="3031603"/>
                </a:cubicBezTo>
                <a:cubicBezTo>
                  <a:pt x="959520" y="3042500"/>
                  <a:pt x="869308" y="3024872"/>
                  <a:pt x="843248" y="3026954"/>
                </a:cubicBezTo>
                <a:cubicBezTo>
                  <a:pt x="815646" y="3001836"/>
                  <a:pt x="694189" y="3080490"/>
                  <a:pt x="583517" y="3089095"/>
                </a:cubicBezTo>
                <a:cubicBezTo>
                  <a:pt x="568425" y="3087467"/>
                  <a:pt x="560448" y="3088013"/>
                  <a:pt x="556836" y="3094374"/>
                </a:cubicBezTo>
                <a:cubicBezTo>
                  <a:pt x="528264" y="3099747"/>
                  <a:pt x="471823" y="3109156"/>
                  <a:pt x="412089" y="3121334"/>
                </a:cubicBezTo>
                <a:cubicBezTo>
                  <a:pt x="367235" y="3131096"/>
                  <a:pt x="143790" y="3139436"/>
                  <a:pt x="83929" y="315056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B12B6A-AEBE-3225-6803-E84B1AD86F8A}"/>
              </a:ext>
            </a:extLst>
          </p:cNvPr>
          <p:cNvSpPr txBox="1"/>
          <p:nvPr/>
        </p:nvSpPr>
        <p:spPr>
          <a:xfrm>
            <a:off x="525294" y="2718279"/>
            <a:ext cx="10857689" cy="3561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700" b="1" dirty="0">
                <a:solidFill>
                  <a:srgbClr val="002060"/>
                </a:solidFill>
              </a:rPr>
              <a:t>   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700" b="1" dirty="0">
                <a:solidFill>
                  <a:srgbClr val="002060"/>
                </a:solidFill>
              </a:rPr>
              <a:t>     </a:t>
            </a:r>
            <a:r>
              <a:rPr lang="en-US" sz="4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Ideal Year of Scouting for Cub Scouts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2025-2026-Ideal-Year-of-Cub-Scouting-FINAL.pdf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  <a:hlinkClick r:id="rId4"/>
            </a:endParaRPr>
          </a:p>
          <a:p>
            <a:pPr marL="57150" algn="ctr">
              <a:lnSpc>
                <a:spcPct val="90000"/>
              </a:lnSpc>
              <a:spcAft>
                <a:spcPts val="600"/>
              </a:spcAft>
            </a:pPr>
            <a:r>
              <a:rPr lang="en-US" sz="1800" u="sng" dirty="0">
                <a:solidFill>
                  <a:srgbClr val="467886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https://ncacscouting.org/wp-content/uploads/2025/05/Operating_Budget_Worksheet_for_Packs.xlsx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80190E4-FC96-3D2C-300C-04FB7AF351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68" t="29014" r="13956" b="25431"/>
          <a:stretch/>
        </p:blipFill>
        <p:spPr bwMode="auto">
          <a:xfrm>
            <a:off x="1725270" y="261373"/>
            <a:ext cx="8457736" cy="2456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7353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E83E709-1640-D4EE-416E-A9DB416403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E47282C-AFE2-CC31-BE5B-4004D8D443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443" y="1061650"/>
            <a:ext cx="7998106" cy="1129537"/>
          </a:xfrm>
        </p:spPr>
        <p:txBody>
          <a:bodyPr anchor="t">
            <a:normAutofit fontScale="90000"/>
          </a:bodyPr>
          <a:lstStyle/>
          <a:p>
            <a:r>
              <a:rPr lang="en-US" i="1" dirty="0">
                <a:latin typeface="Gungsuh" panose="020B0503020000020004" pitchFamily="18" charset="-127"/>
                <a:ea typeface="Gungsuh" panose="020B0503020000020004" pitchFamily="18" charset="-127"/>
                <a:cs typeface="Aharoni" panose="02010803020104030203" pitchFamily="2" charset="-79"/>
              </a:rPr>
              <a:t>THANK YOU!  </a:t>
            </a:r>
            <a:br>
              <a:rPr lang="en-US" i="1" dirty="0">
                <a:latin typeface="Gungsuh" panose="020B0503020000020004" pitchFamily="18" charset="-127"/>
                <a:ea typeface="Gungsuh" panose="020B0503020000020004" pitchFamily="18" charset="-127"/>
                <a:cs typeface="Aharoni" panose="02010803020104030203" pitchFamily="2" charset="-79"/>
              </a:rPr>
            </a:br>
            <a:r>
              <a:rPr lang="en-US" i="1" dirty="0">
                <a:latin typeface="Gungsuh" panose="020B0503020000020004" pitchFamily="18" charset="-127"/>
                <a:ea typeface="Gungsuh" panose="020B0503020000020004" pitchFamily="18" charset="-127"/>
                <a:cs typeface="Aharoni" panose="02010803020104030203" pitchFamily="2" charset="-79"/>
              </a:rPr>
              <a:t>Let’s grow Scouting!</a:t>
            </a:r>
          </a:p>
        </p:txBody>
      </p:sp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C5967868-7F08-AA42-BE2C-C28A9F4768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1">
            <a:extLst>
              <a:ext uri="{FF2B5EF4-FFF2-40B4-BE49-F238E27FC236}">
                <a16:creationId xmlns:a16="http://schemas.microsoft.com/office/drawing/2014/main" id="{290C70B7-60D7-A5EF-F280-3DAD42CD58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68" t="29014" r="13956" b="25431"/>
          <a:stretch/>
        </p:blipFill>
        <p:spPr bwMode="auto">
          <a:xfrm>
            <a:off x="2318686" y="2776148"/>
            <a:ext cx="7554627" cy="2194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33" name="Straight Connector 1032">
            <a:extLst>
              <a:ext uri="{FF2B5EF4-FFF2-40B4-BE49-F238E27FC236}">
                <a16:creationId xmlns:a16="http://schemas.microsoft.com/office/drawing/2014/main" id="{3C21CF6A-F716-4C5A-1790-B29E21B75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8897" y="5231580"/>
            <a:ext cx="10459156" cy="0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872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B3A2D1A-45FC-4F95-B150-1C13EF2F6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9C3C864-C625-4883-B868-9A4C470F4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291" y="3296652"/>
            <a:ext cx="12202113" cy="3561346"/>
          </a:xfrm>
          <a:custGeom>
            <a:avLst/>
            <a:gdLst>
              <a:gd name="connsiteX0" fmla="*/ 0 w 12202113"/>
              <a:gd name="connsiteY0" fmla="*/ 3188466 h 3188466"/>
              <a:gd name="connsiteX1" fmla="*/ 10116 w 12202113"/>
              <a:gd name="connsiteY1" fmla="*/ 2657641 h 3188466"/>
              <a:gd name="connsiteX2" fmla="*/ 10116 w 12202113"/>
              <a:gd name="connsiteY2" fmla="*/ 0 h 3188466"/>
              <a:gd name="connsiteX3" fmla="*/ 12202113 w 12202113"/>
              <a:gd name="connsiteY3" fmla="*/ 0 h 3188466"/>
              <a:gd name="connsiteX4" fmla="*/ 12202113 w 12202113"/>
              <a:gd name="connsiteY4" fmla="*/ 2879832 h 3188466"/>
              <a:gd name="connsiteX5" fmla="*/ 12198167 w 12202113"/>
              <a:gd name="connsiteY5" fmla="*/ 2880360 h 3188466"/>
              <a:gd name="connsiteX6" fmla="*/ 12122128 w 12202113"/>
              <a:gd name="connsiteY6" fmla="*/ 2887194 h 3188466"/>
              <a:gd name="connsiteX7" fmla="*/ 12028868 w 12202113"/>
              <a:gd name="connsiteY7" fmla="*/ 2911786 h 3188466"/>
              <a:gd name="connsiteX8" fmla="*/ 11995238 w 12202113"/>
              <a:gd name="connsiteY8" fmla="*/ 2914090 h 3188466"/>
              <a:gd name="connsiteX9" fmla="*/ 11996460 w 12202113"/>
              <a:gd name="connsiteY9" fmla="*/ 2918442 h 3188466"/>
              <a:gd name="connsiteX10" fmla="*/ 11983968 w 12202113"/>
              <a:gd name="connsiteY10" fmla="*/ 2918762 h 3188466"/>
              <a:gd name="connsiteX11" fmla="*/ 11956084 w 12202113"/>
              <a:gd name="connsiteY11" fmla="*/ 2918868 h 3188466"/>
              <a:gd name="connsiteX12" fmla="*/ 11872586 w 12202113"/>
              <a:gd name="connsiteY12" fmla="*/ 2920076 h 3188466"/>
              <a:gd name="connsiteX13" fmla="*/ 11849804 w 12202113"/>
              <a:gd name="connsiteY13" fmla="*/ 2928420 h 3188466"/>
              <a:gd name="connsiteX14" fmla="*/ 11828254 w 12202113"/>
              <a:gd name="connsiteY14" fmla="*/ 2928551 h 3188466"/>
              <a:gd name="connsiteX15" fmla="*/ 11703277 w 12202113"/>
              <a:gd name="connsiteY15" fmla="*/ 2939735 h 3188466"/>
              <a:gd name="connsiteX16" fmla="*/ 11686094 w 12202113"/>
              <a:gd name="connsiteY16" fmla="*/ 2940570 h 3188466"/>
              <a:gd name="connsiteX17" fmla="*/ 11676788 w 12202113"/>
              <a:gd name="connsiteY17" fmla="*/ 2944321 h 3188466"/>
              <a:gd name="connsiteX18" fmla="*/ 11643464 w 12202113"/>
              <a:gd name="connsiteY18" fmla="*/ 2945066 h 3188466"/>
              <a:gd name="connsiteX19" fmla="*/ 11641922 w 12202113"/>
              <a:gd name="connsiteY19" fmla="*/ 2947200 h 3188466"/>
              <a:gd name="connsiteX20" fmla="*/ 11532386 w 12202113"/>
              <a:gd name="connsiteY20" fmla="*/ 2965529 h 3188466"/>
              <a:gd name="connsiteX21" fmla="*/ 11513619 w 12202113"/>
              <a:gd name="connsiteY21" fmla="*/ 2968556 h 3188466"/>
              <a:gd name="connsiteX22" fmla="*/ 11497404 w 12202113"/>
              <a:gd name="connsiteY22" fmla="*/ 2967639 h 3188466"/>
              <a:gd name="connsiteX23" fmla="*/ 11407630 w 12202113"/>
              <a:gd name="connsiteY23" fmla="*/ 2970255 h 3188466"/>
              <a:gd name="connsiteX24" fmla="*/ 11386276 w 12202113"/>
              <a:gd name="connsiteY24" fmla="*/ 2968648 h 3188466"/>
              <a:gd name="connsiteX25" fmla="*/ 11377296 w 12202113"/>
              <a:gd name="connsiteY25" fmla="*/ 2965257 h 3188466"/>
              <a:gd name="connsiteX26" fmla="*/ 11342536 w 12202113"/>
              <a:gd name="connsiteY26" fmla="*/ 2971666 h 3188466"/>
              <a:gd name="connsiteX27" fmla="*/ 11288902 w 12202113"/>
              <a:gd name="connsiteY27" fmla="*/ 2976058 h 3188466"/>
              <a:gd name="connsiteX28" fmla="*/ 11263411 w 12202113"/>
              <a:gd name="connsiteY28" fmla="*/ 2979228 h 3188466"/>
              <a:gd name="connsiteX29" fmla="*/ 11242843 w 12202113"/>
              <a:gd name="connsiteY29" fmla="*/ 2977303 h 3188466"/>
              <a:gd name="connsiteX30" fmla="*/ 11125798 w 12202113"/>
              <a:gd name="connsiteY30" fmla="*/ 2976816 h 3188466"/>
              <a:gd name="connsiteX31" fmla="*/ 11098884 w 12202113"/>
              <a:gd name="connsiteY31" fmla="*/ 2973758 h 3188466"/>
              <a:gd name="connsiteX32" fmla="*/ 11086128 w 12202113"/>
              <a:gd name="connsiteY32" fmla="*/ 2967663 h 3188466"/>
              <a:gd name="connsiteX33" fmla="*/ 11076132 w 12202113"/>
              <a:gd name="connsiteY33" fmla="*/ 2969836 h 3188466"/>
              <a:gd name="connsiteX34" fmla="*/ 11005337 w 12202113"/>
              <a:gd name="connsiteY34" fmla="*/ 2970053 h 3188466"/>
              <a:gd name="connsiteX35" fmla="*/ 10959154 w 12202113"/>
              <a:gd name="connsiteY35" fmla="*/ 2970750 h 3188466"/>
              <a:gd name="connsiteX36" fmla="*/ 10956347 w 12202113"/>
              <a:gd name="connsiteY36" fmla="*/ 2979118 h 3188466"/>
              <a:gd name="connsiteX37" fmla="*/ 10915223 w 12202113"/>
              <a:gd name="connsiteY37" fmla="*/ 2982099 h 3188466"/>
              <a:gd name="connsiteX38" fmla="*/ 10871398 w 12202113"/>
              <a:gd name="connsiteY38" fmla="*/ 2976728 h 3188466"/>
              <a:gd name="connsiteX39" fmla="*/ 10819743 w 12202113"/>
              <a:gd name="connsiteY39" fmla="*/ 2977481 h 3188466"/>
              <a:gd name="connsiteX40" fmla="*/ 10788834 w 12202113"/>
              <a:gd name="connsiteY40" fmla="*/ 2977840 h 3188466"/>
              <a:gd name="connsiteX41" fmla="*/ 10707711 w 12202113"/>
              <a:gd name="connsiteY41" fmla="*/ 2985644 h 3188466"/>
              <a:gd name="connsiteX42" fmla="*/ 10576086 w 12202113"/>
              <a:gd name="connsiteY42" fmla="*/ 3015319 h 3188466"/>
              <a:gd name="connsiteX43" fmla="*/ 10534761 w 12202113"/>
              <a:gd name="connsiteY43" fmla="*/ 3019524 h 3188466"/>
              <a:gd name="connsiteX44" fmla="*/ 10527537 w 12202113"/>
              <a:gd name="connsiteY44" fmla="*/ 3017814 h 3188466"/>
              <a:gd name="connsiteX45" fmla="*/ 10321799 w 12202113"/>
              <a:gd name="connsiteY45" fmla="*/ 3035635 h 3188466"/>
              <a:gd name="connsiteX46" fmla="*/ 10284989 w 12202113"/>
              <a:gd name="connsiteY46" fmla="*/ 3036679 h 3188466"/>
              <a:gd name="connsiteX47" fmla="*/ 10257423 w 12202113"/>
              <a:gd name="connsiteY47" fmla="*/ 3036027 h 3188466"/>
              <a:gd name="connsiteX48" fmla="*/ 10191450 w 12202113"/>
              <a:gd name="connsiteY48" fmla="*/ 3041963 h 3188466"/>
              <a:gd name="connsiteX49" fmla="*/ 10083845 w 12202113"/>
              <a:gd name="connsiteY49" fmla="*/ 3054978 h 3188466"/>
              <a:gd name="connsiteX50" fmla="*/ 10060611 w 12202113"/>
              <a:gd name="connsiteY50" fmla="*/ 3057035 h 3188466"/>
              <a:gd name="connsiteX51" fmla="*/ 10039363 w 12202113"/>
              <a:gd name="connsiteY51" fmla="*/ 3055961 h 3188466"/>
              <a:gd name="connsiteX52" fmla="*/ 10033322 w 12202113"/>
              <a:gd name="connsiteY52" fmla="*/ 3053238 h 3188466"/>
              <a:gd name="connsiteX53" fmla="*/ 10020337 w 12202113"/>
              <a:gd name="connsiteY53" fmla="*/ 3053912 h 3188466"/>
              <a:gd name="connsiteX54" fmla="*/ 10016616 w 12202113"/>
              <a:gd name="connsiteY54" fmla="*/ 3053498 h 3188466"/>
              <a:gd name="connsiteX55" fmla="*/ 9995549 w 12202113"/>
              <a:gd name="connsiteY55" fmla="*/ 3051719 h 3188466"/>
              <a:gd name="connsiteX56" fmla="*/ 9957212 w 12202113"/>
              <a:gd name="connsiteY56" fmla="*/ 3062663 h 3188466"/>
              <a:gd name="connsiteX57" fmla="*/ 9904584 w 12202113"/>
              <a:gd name="connsiteY57" fmla="*/ 3063999 h 3188466"/>
              <a:gd name="connsiteX58" fmla="*/ 9713857 w 12202113"/>
              <a:gd name="connsiteY58" fmla="*/ 3087955 h 3188466"/>
              <a:gd name="connsiteX59" fmla="*/ 9678879 w 12202113"/>
              <a:gd name="connsiteY59" fmla="*/ 3079676 h 3188466"/>
              <a:gd name="connsiteX60" fmla="*/ 9598760 w 12202113"/>
              <a:gd name="connsiteY60" fmla="*/ 3085228 h 3188466"/>
              <a:gd name="connsiteX61" fmla="*/ 9488796 w 12202113"/>
              <a:gd name="connsiteY61" fmla="*/ 3115384 h 3188466"/>
              <a:gd name="connsiteX62" fmla="*/ 9341972 w 12202113"/>
              <a:gd name="connsiteY62" fmla="*/ 3126583 h 3188466"/>
              <a:gd name="connsiteX63" fmla="*/ 9333795 w 12202113"/>
              <a:gd name="connsiteY63" fmla="*/ 3132083 h 3188466"/>
              <a:gd name="connsiteX64" fmla="*/ 9321736 w 12202113"/>
              <a:gd name="connsiteY64" fmla="*/ 3135834 h 3188466"/>
              <a:gd name="connsiteX65" fmla="*/ 9319405 w 12202113"/>
              <a:gd name="connsiteY65" fmla="*/ 3135561 h 3188466"/>
              <a:gd name="connsiteX66" fmla="*/ 9302847 w 12202113"/>
              <a:gd name="connsiteY66" fmla="*/ 3137746 h 3188466"/>
              <a:gd name="connsiteX67" fmla="*/ 9300930 w 12202113"/>
              <a:gd name="connsiteY67" fmla="*/ 3139687 h 3188466"/>
              <a:gd name="connsiteX68" fmla="*/ 9290106 w 12202113"/>
              <a:gd name="connsiteY68" fmla="*/ 3141645 h 3188466"/>
              <a:gd name="connsiteX69" fmla="*/ 9270220 w 12202113"/>
              <a:gd name="connsiteY69" fmla="*/ 3146737 h 3188466"/>
              <a:gd name="connsiteX70" fmla="*/ 9265150 w 12202113"/>
              <a:gd name="connsiteY70" fmla="*/ 3146531 h 3188466"/>
              <a:gd name="connsiteX71" fmla="*/ 9233057 w 12202113"/>
              <a:gd name="connsiteY71" fmla="*/ 3152408 h 3188466"/>
              <a:gd name="connsiteX72" fmla="*/ 9231974 w 12202113"/>
              <a:gd name="connsiteY72" fmla="*/ 3151938 h 3188466"/>
              <a:gd name="connsiteX73" fmla="*/ 9220130 w 12202113"/>
              <a:gd name="connsiteY73" fmla="*/ 3151189 h 3188466"/>
              <a:gd name="connsiteX74" fmla="*/ 9198955 w 12202113"/>
              <a:gd name="connsiteY74" fmla="*/ 3151015 h 3188466"/>
              <a:gd name="connsiteX75" fmla="*/ 9142196 w 12202113"/>
              <a:gd name="connsiteY75" fmla="*/ 3143802 h 3188466"/>
              <a:gd name="connsiteX76" fmla="*/ 9108665 w 12202113"/>
              <a:gd name="connsiteY76" fmla="*/ 3149868 h 3188466"/>
              <a:gd name="connsiteX77" fmla="*/ 9014086 w 12202113"/>
              <a:gd name="connsiteY77" fmla="*/ 3150791 h 3188466"/>
              <a:gd name="connsiteX78" fmla="*/ 8915037 w 12202113"/>
              <a:gd name="connsiteY78" fmla="*/ 3140020 h 3188466"/>
              <a:gd name="connsiteX79" fmla="*/ 8815667 w 12202113"/>
              <a:gd name="connsiteY79" fmla="*/ 3138606 h 3188466"/>
              <a:gd name="connsiteX80" fmla="*/ 8779688 w 12202113"/>
              <a:gd name="connsiteY80" fmla="*/ 3138895 h 3188466"/>
              <a:gd name="connsiteX81" fmla="*/ 8715556 w 12202113"/>
              <a:gd name="connsiteY81" fmla="*/ 3135878 h 3188466"/>
              <a:gd name="connsiteX82" fmla="*/ 8686183 w 12202113"/>
              <a:gd name="connsiteY82" fmla="*/ 3132307 h 3188466"/>
              <a:gd name="connsiteX83" fmla="*/ 8684895 w 12202113"/>
              <a:gd name="connsiteY83" fmla="*/ 3132527 h 3188466"/>
              <a:gd name="connsiteX84" fmla="*/ 8682270 w 12202113"/>
              <a:gd name="connsiteY84" fmla="*/ 3130989 h 3188466"/>
              <a:gd name="connsiteX85" fmla="*/ 8676836 w 12202113"/>
              <a:gd name="connsiteY85" fmla="*/ 3130278 h 3188466"/>
              <a:gd name="connsiteX86" fmla="*/ 8662002 w 12202113"/>
              <a:gd name="connsiteY86" fmla="*/ 3130735 h 3188466"/>
              <a:gd name="connsiteX87" fmla="*/ 8656423 w 12202113"/>
              <a:gd name="connsiteY87" fmla="*/ 3131304 h 3188466"/>
              <a:gd name="connsiteX88" fmla="*/ 8648261 w 12202113"/>
              <a:gd name="connsiteY88" fmla="*/ 3131294 h 3188466"/>
              <a:gd name="connsiteX89" fmla="*/ 8648057 w 12202113"/>
              <a:gd name="connsiteY89" fmla="*/ 3131167 h 3188466"/>
              <a:gd name="connsiteX90" fmla="*/ 8640412 w 12202113"/>
              <a:gd name="connsiteY90" fmla="*/ 3131403 h 3188466"/>
              <a:gd name="connsiteX91" fmla="*/ 8603003 w 12202113"/>
              <a:gd name="connsiteY91" fmla="*/ 3134155 h 3188466"/>
              <a:gd name="connsiteX92" fmla="*/ 8553571 w 12202113"/>
              <a:gd name="connsiteY92" fmla="*/ 3122125 h 3188466"/>
              <a:gd name="connsiteX93" fmla="*/ 8533128 w 12202113"/>
              <a:gd name="connsiteY93" fmla="*/ 3120039 h 3188466"/>
              <a:gd name="connsiteX94" fmla="*/ 8522209 w 12202113"/>
              <a:gd name="connsiteY94" fmla="*/ 3118252 h 3188466"/>
              <a:gd name="connsiteX95" fmla="*/ 8521532 w 12202113"/>
              <a:gd name="connsiteY95" fmla="*/ 3117705 h 3188466"/>
              <a:gd name="connsiteX96" fmla="*/ 8485667 w 12202113"/>
              <a:gd name="connsiteY96" fmla="*/ 3120406 h 3188466"/>
              <a:gd name="connsiteX97" fmla="*/ 8480905 w 12202113"/>
              <a:gd name="connsiteY97" fmla="*/ 3119749 h 3188466"/>
              <a:gd name="connsiteX98" fmla="*/ 8457530 w 12202113"/>
              <a:gd name="connsiteY98" fmla="*/ 3122810 h 3188466"/>
              <a:gd name="connsiteX99" fmla="*/ 8445451 w 12202113"/>
              <a:gd name="connsiteY99" fmla="*/ 3123697 h 3188466"/>
              <a:gd name="connsiteX100" fmla="*/ 8442039 w 12202113"/>
              <a:gd name="connsiteY100" fmla="*/ 3125378 h 3188466"/>
              <a:gd name="connsiteX101" fmla="*/ 8424215 w 12202113"/>
              <a:gd name="connsiteY101" fmla="*/ 3125963 h 3188466"/>
              <a:gd name="connsiteX102" fmla="*/ 8422165 w 12202113"/>
              <a:gd name="connsiteY102" fmla="*/ 3125491 h 3188466"/>
              <a:gd name="connsiteX103" fmla="*/ 8407465 w 12202113"/>
              <a:gd name="connsiteY103" fmla="*/ 3127979 h 3188466"/>
              <a:gd name="connsiteX104" fmla="*/ 8395146 w 12202113"/>
              <a:gd name="connsiteY104" fmla="*/ 3132488 h 3188466"/>
              <a:gd name="connsiteX105" fmla="*/ 8243538 w 12202113"/>
              <a:gd name="connsiteY105" fmla="*/ 3129873 h 3188466"/>
              <a:gd name="connsiteX106" fmla="*/ 8112685 w 12202113"/>
              <a:gd name="connsiteY106" fmla="*/ 3148698 h 3188466"/>
              <a:gd name="connsiteX107" fmla="*/ 8026741 w 12202113"/>
              <a:gd name="connsiteY107" fmla="*/ 3154015 h 3188466"/>
              <a:gd name="connsiteX108" fmla="*/ 8030400 w 12202113"/>
              <a:gd name="connsiteY108" fmla="*/ 3146736 h 3188466"/>
              <a:gd name="connsiteX109" fmla="*/ 8002987 w 12202113"/>
              <a:gd name="connsiteY109" fmla="*/ 3135663 h 3188466"/>
              <a:gd name="connsiteX110" fmla="*/ 7798568 w 12202113"/>
              <a:gd name="connsiteY110" fmla="*/ 3141249 h 3188466"/>
              <a:gd name="connsiteX111" fmla="*/ 7746353 w 12202113"/>
              <a:gd name="connsiteY111" fmla="*/ 3137755 h 3188466"/>
              <a:gd name="connsiteX112" fmla="*/ 7700395 w 12202113"/>
              <a:gd name="connsiteY112" fmla="*/ 3144729 h 3188466"/>
              <a:gd name="connsiteX113" fmla="*/ 7681335 w 12202113"/>
              <a:gd name="connsiteY113" fmla="*/ 3141120 h 3188466"/>
              <a:gd name="connsiteX114" fmla="*/ 7678044 w 12202113"/>
              <a:gd name="connsiteY114" fmla="*/ 3140387 h 3188466"/>
              <a:gd name="connsiteX115" fmla="*/ 7664890 w 12202113"/>
              <a:gd name="connsiteY115" fmla="*/ 3139855 h 3188466"/>
              <a:gd name="connsiteX116" fmla="*/ 7661183 w 12202113"/>
              <a:gd name="connsiteY116" fmla="*/ 3136706 h 3188466"/>
              <a:gd name="connsiteX117" fmla="*/ 7641383 w 12202113"/>
              <a:gd name="connsiteY117" fmla="*/ 3133755 h 3188466"/>
              <a:gd name="connsiteX118" fmla="*/ 7617169 w 12202113"/>
              <a:gd name="connsiteY118" fmla="*/ 3133614 h 3188466"/>
              <a:gd name="connsiteX119" fmla="*/ 7531143 w 12202113"/>
              <a:gd name="connsiteY119" fmla="*/ 3132781 h 3188466"/>
              <a:gd name="connsiteX120" fmla="*/ 7517113 w 12202113"/>
              <a:gd name="connsiteY120" fmla="*/ 3134483 h 3188466"/>
              <a:gd name="connsiteX121" fmla="*/ 7471320 w 12202113"/>
              <a:gd name="connsiteY121" fmla="*/ 3131645 h 3188466"/>
              <a:gd name="connsiteX122" fmla="*/ 7430512 w 12202113"/>
              <a:gd name="connsiteY122" fmla="*/ 3131007 h 3188466"/>
              <a:gd name="connsiteX123" fmla="*/ 7404071 w 12202113"/>
              <a:gd name="connsiteY123" fmla="*/ 3132361 h 3188466"/>
              <a:gd name="connsiteX124" fmla="*/ 7397140 w 12202113"/>
              <a:gd name="connsiteY124" fmla="*/ 3131239 h 3188466"/>
              <a:gd name="connsiteX125" fmla="*/ 7370514 w 12202113"/>
              <a:gd name="connsiteY125" fmla="*/ 3130516 h 3188466"/>
              <a:gd name="connsiteX126" fmla="*/ 7356953 w 12202113"/>
              <a:gd name="connsiteY126" fmla="*/ 3132179 h 3188466"/>
              <a:gd name="connsiteX127" fmla="*/ 7343567 w 12202113"/>
              <a:gd name="connsiteY127" fmla="*/ 3128350 h 3188466"/>
              <a:gd name="connsiteX128" fmla="*/ 7340295 w 12202113"/>
              <a:gd name="connsiteY128" fmla="*/ 3125545 h 3188466"/>
              <a:gd name="connsiteX129" fmla="*/ 7321348 w 12202113"/>
              <a:gd name="connsiteY129" fmla="*/ 3126804 h 3188466"/>
              <a:gd name="connsiteX130" fmla="*/ 7305815 w 12202113"/>
              <a:gd name="connsiteY130" fmla="*/ 3124063 h 3188466"/>
              <a:gd name="connsiteX131" fmla="*/ 7292274 w 12202113"/>
              <a:gd name="connsiteY131" fmla="*/ 3125855 h 3188466"/>
              <a:gd name="connsiteX132" fmla="*/ 7286654 w 12202113"/>
              <a:gd name="connsiteY132" fmla="*/ 3125451 h 3188466"/>
              <a:gd name="connsiteX133" fmla="*/ 7272685 w 12202113"/>
              <a:gd name="connsiteY133" fmla="*/ 3124094 h 3188466"/>
              <a:gd name="connsiteX134" fmla="*/ 7248584 w 12202113"/>
              <a:gd name="connsiteY134" fmla="*/ 3121080 h 3188466"/>
              <a:gd name="connsiteX135" fmla="*/ 7241065 w 12202113"/>
              <a:gd name="connsiteY135" fmla="*/ 3120661 h 3188466"/>
              <a:gd name="connsiteX136" fmla="*/ 7224696 w 12202113"/>
              <a:gd name="connsiteY136" fmla="*/ 3116051 h 3188466"/>
              <a:gd name="connsiteX137" fmla="*/ 7193009 w 12202113"/>
              <a:gd name="connsiteY137" fmla="*/ 3112108 h 3188466"/>
              <a:gd name="connsiteX138" fmla="*/ 7137220 w 12202113"/>
              <a:gd name="connsiteY138" fmla="*/ 3098354 h 3188466"/>
              <a:gd name="connsiteX139" fmla="*/ 7104427 w 12202113"/>
              <a:gd name="connsiteY139" fmla="*/ 3091790 h 3188466"/>
              <a:gd name="connsiteX140" fmla="*/ 7082240 w 12202113"/>
              <a:gd name="connsiteY140" fmla="*/ 3085740 h 3188466"/>
              <a:gd name="connsiteX141" fmla="*/ 7016754 w 12202113"/>
              <a:gd name="connsiteY141" fmla="*/ 3077196 h 3188466"/>
              <a:gd name="connsiteX142" fmla="*/ 6904436 w 12202113"/>
              <a:gd name="connsiteY142" fmla="*/ 3065900 h 3188466"/>
              <a:gd name="connsiteX143" fmla="*/ 6881434 w 12202113"/>
              <a:gd name="connsiteY143" fmla="*/ 3062865 h 3188466"/>
              <a:gd name="connsiteX144" fmla="*/ 6865273 w 12202113"/>
              <a:gd name="connsiteY144" fmla="*/ 3057749 h 3188466"/>
              <a:gd name="connsiteX145" fmla="*/ 6864671 w 12202113"/>
              <a:gd name="connsiteY145" fmla="*/ 3054378 h 3188466"/>
              <a:gd name="connsiteX146" fmla="*/ 6852599 w 12202113"/>
              <a:gd name="connsiteY146" fmla="*/ 3052306 h 3188466"/>
              <a:gd name="connsiteX147" fmla="*/ 6850143 w 12202113"/>
              <a:gd name="connsiteY147" fmla="*/ 3051232 h 3188466"/>
              <a:gd name="connsiteX148" fmla="*/ 6835301 w 12202113"/>
              <a:gd name="connsiteY148" fmla="*/ 3045593 h 3188466"/>
              <a:gd name="connsiteX149" fmla="*/ 6784871 w 12202113"/>
              <a:gd name="connsiteY149" fmla="*/ 3046562 h 3188466"/>
              <a:gd name="connsiteX150" fmla="*/ 6738245 w 12202113"/>
              <a:gd name="connsiteY150" fmla="*/ 3037055 h 3188466"/>
              <a:gd name="connsiteX151" fmla="*/ 6537703 w 12202113"/>
              <a:gd name="connsiteY151" fmla="*/ 3017736 h 3188466"/>
              <a:gd name="connsiteX152" fmla="*/ 6521858 w 12202113"/>
              <a:gd name="connsiteY152" fmla="*/ 3004158 h 3188466"/>
              <a:gd name="connsiteX153" fmla="*/ 6445069 w 12202113"/>
              <a:gd name="connsiteY153" fmla="*/ 2992470 h 3188466"/>
              <a:gd name="connsiteX154" fmla="*/ 6302447 w 12202113"/>
              <a:gd name="connsiteY154" fmla="*/ 2994274 h 3188466"/>
              <a:gd name="connsiteX155" fmla="*/ 6160029 w 12202113"/>
              <a:gd name="connsiteY155" fmla="*/ 2973666 h 3188466"/>
              <a:gd name="connsiteX156" fmla="*/ 6144046 w 12202113"/>
              <a:gd name="connsiteY156" fmla="*/ 2976380 h 3188466"/>
              <a:gd name="connsiteX157" fmla="*/ 6127670 w 12202113"/>
              <a:gd name="connsiteY157" fmla="*/ 2976929 h 3188466"/>
              <a:gd name="connsiteX158" fmla="*/ 6126155 w 12202113"/>
              <a:gd name="connsiteY158" fmla="*/ 2976245 h 3188466"/>
              <a:gd name="connsiteX159" fmla="*/ 6108575 w 12202113"/>
              <a:gd name="connsiteY159" fmla="*/ 2974651 h 3188466"/>
              <a:gd name="connsiteX160" fmla="*/ 6103746 w 12202113"/>
              <a:gd name="connsiteY160" fmla="*/ 2975803 h 3188466"/>
              <a:gd name="connsiteX161" fmla="*/ 6091377 w 12202113"/>
              <a:gd name="connsiteY161" fmla="*/ 2975180 h 3188466"/>
              <a:gd name="connsiteX162" fmla="*/ 6066183 w 12202113"/>
              <a:gd name="connsiteY162" fmla="*/ 2975222 h 3188466"/>
              <a:gd name="connsiteX163" fmla="*/ 6063287 w 12202113"/>
              <a:gd name="connsiteY163" fmla="*/ 2974353 h 3188466"/>
              <a:gd name="connsiteX164" fmla="*/ 6054813 w 12202113"/>
              <a:gd name="connsiteY164" fmla="*/ 2974911 h 3188466"/>
              <a:gd name="connsiteX165" fmla="*/ 6050809 w 12202113"/>
              <a:gd name="connsiteY165" fmla="*/ 2973985 h 3188466"/>
              <a:gd name="connsiteX166" fmla="*/ 6013979 w 12202113"/>
              <a:gd name="connsiteY166" fmla="*/ 2974553 h 3188466"/>
              <a:gd name="connsiteX167" fmla="*/ 6013800 w 12202113"/>
              <a:gd name="connsiteY167" fmla="*/ 2973973 h 3188466"/>
              <a:gd name="connsiteX168" fmla="*/ 6004866 w 12202113"/>
              <a:gd name="connsiteY168" fmla="*/ 2971570 h 3188466"/>
              <a:gd name="connsiteX169" fmla="*/ 5987036 w 12202113"/>
              <a:gd name="connsiteY169" fmla="*/ 2968315 h 3188466"/>
              <a:gd name="connsiteX170" fmla="*/ 5950027 w 12202113"/>
              <a:gd name="connsiteY170" fmla="*/ 2953546 h 3188466"/>
              <a:gd name="connsiteX171" fmla="*/ 5911668 w 12202113"/>
              <a:gd name="connsiteY171" fmla="*/ 2954074 h 3188466"/>
              <a:gd name="connsiteX172" fmla="*/ 5904110 w 12202113"/>
              <a:gd name="connsiteY172" fmla="*/ 2953861 h 3188466"/>
              <a:gd name="connsiteX173" fmla="*/ 5904026 w 12202113"/>
              <a:gd name="connsiteY173" fmla="*/ 2953724 h 3188466"/>
              <a:gd name="connsiteX174" fmla="*/ 5896189 w 12202113"/>
              <a:gd name="connsiteY174" fmla="*/ 2953236 h 3188466"/>
              <a:gd name="connsiteX175" fmla="*/ 5890331 w 12202113"/>
              <a:gd name="connsiteY175" fmla="*/ 2953471 h 3188466"/>
              <a:gd name="connsiteX176" fmla="*/ 5875672 w 12202113"/>
              <a:gd name="connsiteY176" fmla="*/ 2953056 h 3188466"/>
              <a:gd name="connsiteX177" fmla="*/ 5871070 w 12202113"/>
              <a:gd name="connsiteY177" fmla="*/ 2952035 h 3188466"/>
              <a:gd name="connsiteX178" fmla="*/ 5869888 w 12202113"/>
              <a:gd name="connsiteY178" fmla="*/ 2950364 h 3188466"/>
              <a:gd name="connsiteX179" fmla="*/ 5868461 w 12202113"/>
              <a:gd name="connsiteY179" fmla="*/ 2950506 h 3188466"/>
              <a:gd name="connsiteX180" fmla="*/ 5843343 w 12202113"/>
              <a:gd name="connsiteY180" fmla="*/ 2945262 h 3188466"/>
              <a:gd name="connsiteX181" fmla="*/ 5784331 w 12202113"/>
              <a:gd name="connsiteY181" fmla="*/ 2938531 h 3188466"/>
              <a:gd name="connsiteX182" fmla="*/ 5749498 w 12202113"/>
              <a:gd name="connsiteY182" fmla="*/ 2936713 h 3188466"/>
              <a:gd name="connsiteX183" fmla="*/ 5655214 w 12202113"/>
              <a:gd name="connsiteY183" fmla="*/ 2929503 h 3188466"/>
              <a:gd name="connsiteX184" fmla="*/ 5561446 w 12202113"/>
              <a:gd name="connsiteY184" fmla="*/ 2920575 h 3188466"/>
              <a:gd name="connsiteX185" fmla="*/ 5519456 w 12202113"/>
              <a:gd name="connsiteY185" fmla="*/ 2906631 h 3188466"/>
              <a:gd name="connsiteX186" fmla="*/ 5514099 w 12202113"/>
              <a:gd name="connsiteY186" fmla="*/ 2906097 h 3188466"/>
              <a:gd name="connsiteX187" fmla="*/ 5499273 w 12202113"/>
              <a:gd name="connsiteY187" fmla="*/ 2907057 h 3188466"/>
              <a:gd name="connsiteX188" fmla="*/ 5493664 w 12202113"/>
              <a:gd name="connsiteY188" fmla="*/ 2907817 h 3188466"/>
              <a:gd name="connsiteX189" fmla="*/ 5485530 w 12202113"/>
              <a:gd name="connsiteY189" fmla="*/ 2908080 h 3188466"/>
              <a:gd name="connsiteX190" fmla="*/ 5485337 w 12202113"/>
              <a:gd name="connsiteY190" fmla="*/ 2907959 h 3188466"/>
              <a:gd name="connsiteX191" fmla="*/ 5477696 w 12202113"/>
              <a:gd name="connsiteY191" fmla="*/ 2908455 h 3188466"/>
              <a:gd name="connsiteX192" fmla="*/ 5440170 w 12202113"/>
              <a:gd name="connsiteY192" fmla="*/ 2912482 h 3188466"/>
              <a:gd name="connsiteX193" fmla="*/ 5391911 w 12202113"/>
              <a:gd name="connsiteY193" fmla="*/ 2902040 h 3188466"/>
              <a:gd name="connsiteX194" fmla="*/ 5371708 w 12202113"/>
              <a:gd name="connsiteY194" fmla="*/ 2900629 h 3188466"/>
              <a:gd name="connsiteX195" fmla="*/ 5360976 w 12202113"/>
              <a:gd name="connsiteY195" fmla="*/ 2899197 h 3188466"/>
              <a:gd name="connsiteX196" fmla="*/ 5360345 w 12202113"/>
              <a:gd name="connsiteY196" fmla="*/ 2898671 h 3188466"/>
              <a:gd name="connsiteX197" fmla="*/ 5324367 w 12202113"/>
              <a:gd name="connsiteY197" fmla="*/ 2902593 h 3188466"/>
              <a:gd name="connsiteX198" fmla="*/ 5319673 w 12202113"/>
              <a:gd name="connsiteY198" fmla="*/ 2902094 h 3188466"/>
              <a:gd name="connsiteX199" fmla="*/ 5296114 w 12202113"/>
              <a:gd name="connsiteY199" fmla="*/ 2905958 h 3188466"/>
              <a:gd name="connsiteX200" fmla="*/ 5283999 w 12202113"/>
              <a:gd name="connsiteY200" fmla="*/ 2907258 h 3188466"/>
              <a:gd name="connsiteX201" fmla="*/ 5280460 w 12202113"/>
              <a:gd name="connsiteY201" fmla="*/ 2909063 h 3188466"/>
              <a:gd name="connsiteX202" fmla="*/ 5262637 w 12202113"/>
              <a:gd name="connsiteY202" fmla="*/ 2910250 h 3188466"/>
              <a:gd name="connsiteX203" fmla="*/ 5260635 w 12202113"/>
              <a:gd name="connsiteY203" fmla="*/ 2909845 h 3188466"/>
              <a:gd name="connsiteX204" fmla="*/ 5245770 w 12202113"/>
              <a:gd name="connsiteY204" fmla="*/ 2912842 h 3188466"/>
              <a:gd name="connsiteX205" fmla="*/ 5233108 w 12202113"/>
              <a:gd name="connsiteY205" fmla="*/ 2917794 h 3188466"/>
              <a:gd name="connsiteX206" fmla="*/ 5082201 w 12202113"/>
              <a:gd name="connsiteY206" fmla="*/ 2920260 h 3188466"/>
              <a:gd name="connsiteX207" fmla="*/ 4939211 w 12202113"/>
              <a:gd name="connsiteY207" fmla="*/ 2931760 h 3188466"/>
              <a:gd name="connsiteX208" fmla="*/ 4794309 w 12202113"/>
              <a:gd name="connsiteY208" fmla="*/ 2937227 h 3188466"/>
              <a:gd name="connsiteX209" fmla="*/ 4637676 w 12202113"/>
              <a:gd name="connsiteY209" fmla="*/ 2946666 h 3188466"/>
              <a:gd name="connsiteX210" fmla="*/ 4585922 w 12202113"/>
              <a:gd name="connsiteY210" fmla="*/ 2944906 h 3188466"/>
              <a:gd name="connsiteX211" fmla="*/ 4539516 w 12202113"/>
              <a:gd name="connsiteY211" fmla="*/ 2953466 h 3188466"/>
              <a:gd name="connsiteX212" fmla="*/ 4520819 w 12202113"/>
              <a:gd name="connsiteY212" fmla="*/ 2950477 h 3188466"/>
              <a:gd name="connsiteX213" fmla="*/ 4517604 w 12202113"/>
              <a:gd name="connsiteY213" fmla="*/ 2949852 h 3188466"/>
              <a:gd name="connsiteX214" fmla="*/ 4504537 w 12202113"/>
              <a:gd name="connsiteY214" fmla="*/ 2949759 h 3188466"/>
              <a:gd name="connsiteX215" fmla="*/ 4501104 w 12202113"/>
              <a:gd name="connsiteY215" fmla="*/ 2946715 h 3188466"/>
              <a:gd name="connsiteX216" fmla="*/ 4342695 w 12202113"/>
              <a:gd name="connsiteY216" fmla="*/ 2951638 h 3188466"/>
              <a:gd name="connsiteX217" fmla="*/ 4274096 w 12202113"/>
              <a:gd name="connsiteY217" fmla="*/ 2953640 h 3188466"/>
              <a:gd name="connsiteX218" fmla="*/ 4248170 w 12202113"/>
              <a:gd name="connsiteY218" fmla="*/ 2951384 h 3188466"/>
              <a:gd name="connsiteX219" fmla="*/ 4147924 w 12202113"/>
              <a:gd name="connsiteY219" fmla="*/ 2945945 h 3188466"/>
              <a:gd name="connsiteX220" fmla="*/ 4061825 w 12202113"/>
              <a:gd name="connsiteY220" fmla="*/ 2944206 h 3188466"/>
              <a:gd name="connsiteX221" fmla="*/ 3998557 w 12202113"/>
              <a:gd name="connsiteY221" fmla="*/ 2955821 h 3188466"/>
              <a:gd name="connsiteX222" fmla="*/ 3993107 w 12202113"/>
              <a:gd name="connsiteY222" fmla="*/ 2953708 h 3188466"/>
              <a:gd name="connsiteX223" fmla="*/ 3949713 w 12202113"/>
              <a:gd name="connsiteY223" fmla="*/ 2955441 h 3188466"/>
              <a:gd name="connsiteX224" fmla="*/ 3797284 w 12202113"/>
              <a:gd name="connsiteY224" fmla="*/ 2977037 h 3188466"/>
              <a:gd name="connsiteX225" fmla="*/ 3712498 w 12202113"/>
              <a:gd name="connsiteY225" fmla="*/ 2979996 h 3188466"/>
              <a:gd name="connsiteX226" fmla="*/ 3682471 w 12202113"/>
              <a:gd name="connsiteY226" fmla="*/ 2978543 h 3188466"/>
              <a:gd name="connsiteX227" fmla="*/ 3632163 w 12202113"/>
              <a:gd name="connsiteY227" fmla="*/ 2976264 h 3188466"/>
              <a:gd name="connsiteX228" fmla="*/ 3594728 w 12202113"/>
              <a:gd name="connsiteY228" fmla="*/ 2968398 h 3188466"/>
              <a:gd name="connsiteX229" fmla="*/ 3552594 w 12202113"/>
              <a:gd name="connsiteY229" fmla="*/ 2968934 h 3188466"/>
              <a:gd name="connsiteX230" fmla="*/ 3542589 w 12202113"/>
              <a:gd name="connsiteY230" fmla="*/ 2977031 h 3188466"/>
              <a:gd name="connsiteX231" fmla="*/ 3497591 w 12202113"/>
              <a:gd name="connsiteY231" fmla="*/ 2975018 h 3188466"/>
              <a:gd name="connsiteX232" fmla="*/ 3429352 w 12202113"/>
              <a:gd name="connsiteY232" fmla="*/ 2971090 h 3188466"/>
              <a:gd name="connsiteX233" fmla="*/ 3389938 w 12202113"/>
              <a:gd name="connsiteY233" fmla="*/ 2970884 h 3188466"/>
              <a:gd name="connsiteX234" fmla="*/ 3282344 w 12202113"/>
              <a:gd name="connsiteY234" fmla="*/ 2968084 h 3188466"/>
              <a:gd name="connsiteX235" fmla="*/ 3174624 w 12202113"/>
              <a:gd name="connsiteY235" fmla="*/ 2963576 h 3188466"/>
              <a:gd name="connsiteX236" fmla="*/ 3111077 w 12202113"/>
              <a:gd name="connsiteY236" fmla="*/ 2951285 h 3188466"/>
              <a:gd name="connsiteX237" fmla="*/ 3022501 w 12202113"/>
              <a:gd name="connsiteY237" fmla="*/ 2948619 h 3188466"/>
              <a:gd name="connsiteX238" fmla="*/ 3007714 w 12202113"/>
              <a:gd name="connsiteY238" fmla="*/ 2946762 h 3188466"/>
              <a:gd name="connsiteX239" fmla="*/ 2903098 w 12202113"/>
              <a:gd name="connsiteY239" fmla="*/ 2940576 h 3188466"/>
              <a:gd name="connsiteX240" fmla="*/ 2781591 w 12202113"/>
              <a:gd name="connsiteY240" fmla="*/ 2946394 h 3188466"/>
              <a:gd name="connsiteX241" fmla="*/ 2627942 w 12202113"/>
              <a:gd name="connsiteY241" fmla="*/ 2919996 h 3188466"/>
              <a:gd name="connsiteX242" fmla="*/ 2354959 w 12202113"/>
              <a:gd name="connsiteY242" fmla="*/ 2882080 h 3188466"/>
              <a:gd name="connsiteX243" fmla="*/ 2063184 w 12202113"/>
              <a:gd name="connsiteY243" fmla="*/ 2879109 h 3188466"/>
              <a:gd name="connsiteX244" fmla="*/ 1986946 w 12202113"/>
              <a:gd name="connsiteY244" fmla="*/ 2887619 h 3188466"/>
              <a:gd name="connsiteX245" fmla="*/ 1763479 w 12202113"/>
              <a:gd name="connsiteY245" fmla="*/ 2909077 h 3188466"/>
              <a:gd name="connsiteX246" fmla="*/ 1537980 w 12202113"/>
              <a:gd name="connsiteY246" fmla="*/ 2960398 h 3188466"/>
              <a:gd name="connsiteX247" fmla="*/ 1395229 w 12202113"/>
              <a:gd name="connsiteY247" fmla="*/ 2975625 h 3188466"/>
              <a:gd name="connsiteX248" fmla="*/ 1327834 w 12202113"/>
              <a:gd name="connsiteY248" fmla="*/ 2989485 h 3188466"/>
              <a:gd name="connsiteX249" fmla="*/ 1280757 w 12202113"/>
              <a:gd name="connsiteY249" fmla="*/ 2992959 h 3188466"/>
              <a:gd name="connsiteX250" fmla="*/ 1252582 w 12202113"/>
              <a:gd name="connsiteY250" fmla="*/ 2995877 h 3188466"/>
              <a:gd name="connsiteX251" fmla="*/ 1204670 w 12202113"/>
              <a:gd name="connsiteY251" fmla="*/ 3014826 h 3188466"/>
              <a:gd name="connsiteX252" fmla="*/ 1020457 w 12202113"/>
              <a:gd name="connsiteY252" fmla="*/ 3031603 h 3188466"/>
              <a:gd name="connsiteX253" fmla="*/ 843248 w 12202113"/>
              <a:gd name="connsiteY253" fmla="*/ 3026954 h 3188466"/>
              <a:gd name="connsiteX254" fmla="*/ 583517 w 12202113"/>
              <a:gd name="connsiteY254" fmla="*/ 3089095 h 3188466"/>
              <a:gd name="connsiteX255" fmla="*/ 556836 w 12202113"/>
              <a:gd name="connsiteY255" fmla="*/ 3094374 h 3188466"/>
              <a:gd name="connsiteX256" fmla="*/ 412089 w 12202113"/>
              <a:gd name="connsiteY256" fmla="*/ 3121334 h 3188466"/>
              <a:gd name="connsiteX257" fmla="*/ 83929 w 12202113"/>
              <a:gd name="connsiteY257" fmla="*/ 3150566 h 3188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</a:cxnLst>
            <a:rect l="l" t="t" r="r" b="b"/>
            <a:pathLst>
              <a:path w="12202113" h="3188466">
                <a:moveTo>
                  <a:pt x="0" y="3188466"/>
                </a:moveTo>
                <a:lnTo>
                  <a:pt x="10116" y="2657641"/>
                </a:lnTo>
                <a:lnTo>
                  <a:pt x="10116" y="0"/>
                </a:lnTo>
                <a:lnTo>
                  <a:pt x="12202113" y="0"/>
                </a:lnTo>
                <a:lnTo>
                  <a:pt x="12202113" y="2879832"/>
                </a:lnTo>
                <a:lnTo>
                  <a:pt x="12198167" y="2880360"/>
                </a:lnTo>
                <a:cubicBezTo>
                  <a:pt x="12163116" y="2884349"/>
                  <a:pt x="12143771" y="2884544"/>
                  <a:pt x="12122128" y="2887194"/>
                </a:cubicBezTo>
                <a:cubicBezTo>
                  <a:pt x="12087086" y="2893347"/>
                  <a:pt x="12050015" y="2907304"/>
                  <a:pt x="12028868" y="2911786"/>
                </a:cubicBezTo>
                <a:lnTo>
                  <a:pt x="11995238" y="2914090"/>
                </a:lnTo>
                <a:lnTo>
                  <a:pt x="11996460" y="2918442"/>
                </a:lnTo>
                <a:lnTo>
                  <a:pt x="11983968" y="2918762"/>
                </a:lnTo>
                <a:lnTo>
                  <a:pt x="11956084" y="2918868"/>
                </a:lnTo>
                <a:cubicBezTo>
                  <a:pt x="11938684" y="2919526"/>
                  <a:pt x="11890300" y="2918483"/>
                  <a:pt x="11872586" y="2920076"/>
                </a:cubicBezTo>
                <a:cubicBezTo>
                  <a:pt x="11867476" y="2924717"/>
                  <a:pt x="11859589" y="2927247"/>
                  <a:pt x="11849804" y="2928420"/>
                </a:cubicBezTo>
                <a:lnTo>
                  <a:pt x="11828254" y="2928551"/>
                </a:lnTo>
                <a:lnTo>
                  <a:pt x="11703277" y="2939735"/>
                </a:lnTo>
                <a:lnTo>
                  <a:pt x="11686094" y="2940570"/>
                </a:lnTo>
                <a:lnTo>
                  <a:pt x="11676788" y="2944321"/>
                </a:lnTo>
                <a:cubicBezTo>
                  <a:pt x="11669684" y="2945069"/>
                  <a:pt x="11649276" y="2944585"/>
                  <a:pt x="11643464" y="2945066"/>
                </a:cubicBezTo>
                <a:lnTo>
                  <a:pt x="11641922" y="2947200"/>
                </a:lnTo>
                <a:cubicBezTo>
                  <a:pt x="11623408" y="2950611"/>
                  <a:pt x="11553770" y="2961969"/>
                  <a:pt x="11532386" y="2965529"/>
                </a:cubicBezTo>
                <a:cubicBezTo>
                  <a:pt x="11528114" y="2962248"/>
                  <a:pt x="11518548" y="2967430"/>
                  <a:pt x="11513619" y="2968556"/>
                </a:cubicBezTo>
                <a:cubicBezTo>
                  <a:pt x="11512856" y="2966346"/>
                  <a:pt x="11500924" y="2965672"/>
                  <a:pt x="11497404" y="2967639"/>
                </a:cubicBezTo>
                <a:cubicBezTo>
                  <a:pt x="11413522" y="2978420"/>
                  <a:pt x="11455510" y="2956141"/>
                  <a:pt x="11407630" y="2970255"/>
                </a:cubicBezTo>
                <a:cubicBezTo>
                  <a:pt x="11399160" y="2971190"/>
                  <a:pt x="11392296" y="2970299"/>
                  <a:pt x="11386276" y="2968648"/>
                </a:cubicBezTo>
                <a:lnTo>
                  <a:pt x="11377296" y="2965257"/>
                </a:lnTo>
                <a:lnTo>
                  <a:pt x="11342536" y="2971666"/>
                </a:lnTo>
                <a:cubicBezTo>
                  <a:pt x="11325414" y="2973900"/>
                  <a:pt x="11307393" y="2975381"/>
                  <a:pt x="11288902" y="2976058"/>
                </a:cubicBezTo>
                <a:cubicBezTo>
                  <a:pt x="11284753" y="2971542"/>
                  <a:pt x="11270239" y="2977957"/>
                  <a:pt x="11263411" y="2979228"/>
                </a:cubicBezTo>
                <a:cubicBezTo>
                  <a:pt x="11263340" y="2976278"/>
                  <a:pt x="11248212" y="2974865"/>
                  <a:pt x="11242843" y="2977303"/>
                </a:cubicBezTo>
                <a:cubicBezTo>
                  <a:pt x="11130019" y="2987845"/>
                  <a:pt x="11193504" y="2960297"/>
                  <a:pt x="11125798" y="2976816"/>
                </a:cubicBezTo>
                <a:cubicBezTo>
                  <a:pt x="11114472" y="2977677"/>
                  <a:pt x="11105974" y="2976199"/>
                  <a:pt x="11098884" y="2973758"/>
                </a:cubicBezTo>
                <a:lnTo>
                  <a:pt x="11086128" y="2967663"/>
                </a:lnTo>
                <a:lnTo>
                  <a:pt x="11076132" y="2969836"/>
                </a:lnTo>
                <a:cubicBezTo>
                  <a:pt x="11038408" y="2970007"/>
                  <a:pt x="11027285" y="2963760"/>
                  <a:pt x="11005337" y="2970053"/>
                </a:cubicBezTo>
                <a:cubicBezTo>
                  <a:pt x="10972902" y="2956973"/>
                  <a:pt x="10983824" y="2968749"/>
                  <a:pt x="10959154" y="2970750"/>
                </a:cubicBezTo>
                <a:cubicBezTo>
                  <a:pt x="10939692" y="2973358"/>
                  <a:pt x="10975422" y="2978377"/>
                  <a:pt x="10956347" y="2979118"/>
                </a:cubicBezTo>
                <a:cubicBezTo>
                  <a:pt x="10935712" y="2975741"/>
                  <a:pt x="10936682" y="2986229"/>
                  <a:pt x="10915223" y="2982099"/>
                </a:cubicBezTo>
                <a:cubicBezTo>
                  <a:pt x="10920436" y="2974198"/>
                  <a:pt x="10872877" y="2983630"/>
                  <a:pt x="10871398" y="2976728"/>
                </a:cubicBezTo>
                <a:cubicBezTo>
                  <a:pt x="10853171" y="2986599"/>
                  <a:pt x="10844013" y="2974439"/>
                  <a:pt x="10819743" y="2977481"/>
                </a:cubicBezTo>
                <a:cubicBezTo>
                  <a:pt x="10808314" y="2981215"/>
                  <a:pt x="10800068" y="2981856"/>
                  <a:pt x="10788834" y="2977840"/>
                </a:cubicBezTo>
                <a:cubicBezTo>
                  <a:pt x="10736185" y="2996020"/>
                  <a:pt x="10756982" y="2978653"/>
                  <a:pt x="10707711" y="2985644"/>
                </a:cubicBezTo>
                <a:cubicBezTo>
                  <a:pt x="10665262" y="2992997"/>
                  <a:pt x="10617142" y="2997767"/>
                  <a:pt x="10576086" y="3015319"/>
                </a:cubicBezTo>
                <a:cubicBezTo>
                  <a:pt x="10568550" y="3020292"/>
                  <a:pt x="10550046" y="3022174"/>
                  <a:pt x="10534761" y="3019524"/>
                </a:cubicBezTo>
                <a:cubicBezTo>
                  <a:pt x="10532134" y="3019067"/>
                  <a:pt x="10529698" y="3018490"/>
                  <a:pt x="10527537" y="3017814"/>
                </a:cubicBezTo>
                <a:cubicBezTo>
                  <a:pt x="10492044" y="3020498"/>
                  <a:pt x="10362224" y="3032491"/>
                  <a:pt x="10321799" y="3035635"/>
                </a:cubicBezTo>
                <a:cubicBezTo>
                  <a:pt x="10318526" y="3029246"/>
                  <a:pt x="10298084" y="3040774"/>
                  <a:pt x="10284989" y="3036679"/>
                </a:cubicBezTo>
                <a:cubicBezTo>
                  <a:pt x="10275610" y="3033085"/>
                  <a:pt x="10267220" y="3035744"/>
                  <a:pt x="10257423" y="3036027"/>
                </a:cubicBezTo>
                <a:cubicBezTo>
                  <a:pt x="10244517" y="3033202"/>
                  <a:pt x="10202424" y="3038304"/>
                  <a:pt x="10191450" y="3041963"/>
                </a:cubicBezTo>
                <a:cubicBezTo>
                  <a:pt x="10165225" y="3054679"/>
                  <a:pt x="10105634" y="3045236"/>
                  <a:pt x="10083845" y="3054978"/>
                </a:cubicBezTo>
                <a:cubicBezTo>
                  <a:pt x="10075939" y="3056408"/>
                  <a:pt x="10068203" y="3056986"/>
                  <a:pt x="10060611" y="3057035"/>
                </a:cubicBezTo>
                <a:lnTo>
                  <a:pt x="10039363" y="3055961"/>
                </a:lnTo>
                <a:lnTo>
                  <a:pt x="10033322" y="3053238"/>
                </a:lnTo>
                <a:lnTo>
                  <a:pt x="10020337" y="3053912"/>
                </a:lnTo>
                <a:lnTo>
                  <a:pt x="10016616" y="3053498"/>
                </a:lnTo>
                <a:cubicBezTo>
                  <a:pt x="10009508" y="3052695"/>
                  <a:pt x="10002492" y="3051995"/>
                  <a:pt x="9995549" y="3051719"/>
                </a:cubicBezTo>
                <a:cubicBezTo>
                  <a:pt x="10004680" y="3065377"/>
                  <a:pt x="9937988" y="3051618"/>
                  <a:pt x="9957212" y="3062663"/>
                </a:cubicBezTo>
                <a:cubicBezTo>
                  <a:pt x="9920646" y="3063519"/>
                  <a:pt x="9948538" y="3073806"/>
                  <a:pt x="9904584" y="3063999"/>
                </a:cubicBezTo>
                <a:cubicBezTo>
                  <a:pt x="9847813" y="3075166"/>
                  <a:pt x="9758323" y="3071010"/>
                  <a:pt x="9713857" y="3087955"/>
                </a:cubicBezTo>
                <a:cubicBezTo>
                  <a:pt x="9719380" y="3081485"/>
                  <a:pt x="9695453" y="3076466"/>
                  <a:pt x="9678879" y="3079676"/>
                </a:cubicBezTo>
                <a:cubicBezTo>
                  <a:pt x="9698255" y="3054291"/>
                  <a:pt x="9613348" y="3102551"/>
                  <a:pt x="9598760" y="3085228"/>
                </a:cubicBezTo>
                <a:cubicBezTo>
                  <a:pt x="9598041" y="3101310"/>
                  <a:pt x="9523758" y="3128579"/>
                  <a:pt x="9488796" y="3115384"/>
                </a:cubicBezTo>
                <a:cubicBezTo>
                  <a:pt x="9435532" y="3118605"/>
                  <a:pt x="9397815" y="3131898"/>
                  <a:pt x="9341972" y="3126583"/>
                </a:cubicBezTo>
                <a:cubicBezTo>
                  <a:pt x="9340239" y="3128735"/>
                  <a:pt x="9337399" y="3130536"/>
                  <a:pt x="9333795" y="3132083"/>
                </a:cubicBezTo>
                <a:lnTo>
                  <a:pt x="9321736" y="3135834"/>
                </a:lnTo>
                <a:lnTo>
                  <a:pt x="9319405" y="3135561"/>
                </a:lnTo>
                <a:cubicBezTo>
                  <a:pt x="9310247" y="3135512"/>
                  <a:pt x="9305558" y="3136419"/>
                  <a:pt x="9302847" y="3137746"/>
                </a:cubicBezTo>
                <a:lnTo>
                  <a:pt x="9300930" y="3139687"/>
                </a:lnTo>
                <a:lnTo>
                  <a:pt x="9290106" y="3141645"/>
                </a:lnTo>
                <a:lnTo>
                  <a:pt x="9270220" y="3146737"/>
                </a:lnTo>
                <a:lnTo>
                  <a:pt x="9265150" y="3146531"/>
                </a:lnTo>
                <a:lnTo>
                  <a:pt x="9233057" y="3152408"/>
                </a:lnTo>
                <a:lnTo>
                  <a:pt x="9231974" y="3151938"/>
                </a:lnTo>
                <a:cubicBezTo>
                  <a:pt x="9228816" y="3151020"/>
                  <a:pt x="9225099" y="3150595"/>
                  <a:pt x="9220130" y="3151189"/>
                </a:cubicBezTo>
                <a:cubicBezTo>
                  <a:pt x="9218372" y="3142213"/>
                  <a:pt x="9213458" y="3148467"/>
                  <a:pt x="9198955" y="3151015"/>
                </a:cubicBezTo>
                <a:cubicBezTo>
                  <a:pt x="9192986" y="3137641"/>
                  <a:pt x="9157451" y="3149750"/>
                  <a:pt x="9142196" y="3143802"/>
                </a:cubicBezTo>
                <a:cubicBezTo>
                  <a:pt x="9131673" y="3145976"/>
                  <a:pt x="9120437" y="3148030"/>
                  <a:pt x="9108665" y="3149868"/>
                </a:cubicBezTo>
                <a:lnTo>
                  <a:pt x="9014086" y="3150791"/>
                </a:lnTo>
                <a:lnTo>
                  <a:pt x="8915037" y="3140020"/>
                </a:lnTo>
                <a:cubicBezTo>
                  <a:pt x="8878400" y="3139785"/>
                  <a:pt x="8846675" y="3135786"/>
                  <a:pt x="8815667" y="3138606"/>
                </a:cubicBezTo>
                <a:cubicBezTo>
                  <a:pt x="8803071" y="3135495"/>
                  <a:pt x="8791199" y="3134238"/>
                  <a:pt x="8779688" y="3138895"/>
                </a:cubicBezTo>
                <a:cubicBezTo>
                  <a:pt x="8745498" y="3137342"/>
                  <a:pt x="8737221" y="3130691"/>
                  <a:pt x="8715556" y="3135878"/>
                </a:cubicBezTo>
                <a:cubicBezTo>
                  <a:pt x="8696347" y="3125121"/>
                  <a:pt x="8695210" y="3129227"/>
                  <a:pt x="8686183" y="3132307"/>
                </a:cubicBezTo>
                <a:lnTo>
                  <a:pt x="8684895" y="3132527"/>
                </a:lnTo>
                <a:lnTo>
                  <a:pt x="8682270" y="3130989"/>
                </a:lnTo>
                <a:lnTo>
                  <a:pt x="8676836" y="3130278"/>
                </a:lnTo>
                <a:lnTo>
                  <a:pt x="8662002" y="3130735"/>
                </a:lnTo>
                <a:lnTo>
                  <a:pt x="8656423" y="3131304"/>
                </a:lnTo>
                <a:cubicBezTo>
                  <a:pt x="8652581" y="3131550"/>
                  <a:pt x="8650028" y="3131521"/>
                  <a:pt x="8648261" y="3131294"/>
                </a:cubicBezTo>
                <a:lnTo>
                  <a:pt x="8648057" y="3131167"/>
                </a:lnTo>
                <a:lnTo>
                  <a:pt x="8640412" y="3131403"/>
                </a:lnTo>
                <a:cubicBezTo>
                  <a:pt x="8627510" y="3132092"/>
                  <a:pt x="8614954" y="3133035"/>
                  <a:pt x="8603003" y="3134155"/>
                </a:cubicBezTo>
                <a:cubicBezTo>
                  <a:pt x="8592897" y="3127095"/>
                  <a:pt x="8548738" y="3135435"/>
                  <a:pt x="8553571" y="3122125"/>
                </a:cubicBezTo>
                <a:cubicBezTo>
                  <a:pt x="8537450" y="3123243"/>
                  <a:pt x="8527699" y="3128769"/>
                  <a:pt x="8533128" y="3120039"/>
                </a:cubicBezTo>
                <a:cubicBezTo>
                  <a:pt x="8527821" y="3120156"/>
                  <a:pt x="8524551" y="3119414"/>
                  <a:pt x="8522209" y="3118252"/>
                </a:cubicBezTo>
                <a:lnTo>
                  <a:pt x="8521532" y="3117705"/>
                </a:lnTo>
                <a:lnTo>
                  <a:pt x="8485667" y="3120406"/>
                </a:lnTo>
                <a:lnTo>
                  <a:pt x="8480905" y="3119749"/>
                </a:lnTo>
                <a:lnTo>
                  <a:pt x="8457530" y="3122810"/>
                </a:lnTo>
                <a:lnTo>
                  <a:pt x="8445451" y="3123697"/>
                </a:lnTo>
                <a:lnTo>
                  <a:pt x="8442039" y="3125378"/>
                </a:lnTo>
                <a:cubicBezTo>
                  <a:pt x="8438355" y="3126399"/>
                  <a:pt x="8433075" y="3126839"/>
                  <a:pt x="8424215" y="3125963"/>
                </a:cubicBezTo>
                <a:lnTo>
                  <a:pt x="8422165" y="3125491"/>
                </a:lnTo>
                <a:lnTo>
                  <a:pt x="8407465" y="3127979"/>
                </a:lnTo>
                <a:cubicBezTo>
                  <a:pt x="8402731" y="3129129"/>
                  <a:pt x="8398540" y="3130592"/>
                  <a:pt x="8395146" y="3132488"/>
                </a:cubicBezTo>
                <a:cubicBezTo>
                  <a:pt x="8345093" y="3122354"/>
                  <a:pt x="8297866" y="3131626"/>
                  <a:pt x="8243538" y="3129873"/>
                </a:cubicBezTo>
                <a:cubicBezTo>
                  <a:pt x="8220052" y="3114107"/>
                  <a:pt x="8126172" y="3133411"/>
                  <a:pt x="8112685" y="3148698"/>
                </a:cubicBezTo>
                <a:cubicBezTo>
                  <a:pt x="8112380" y="3135302"/>
                  <a:pt x="8044302" y="3153542"/>
                  <a:pt x="8026741" y="3154015"/>
                </a:cubicBezTo>
                <a:cubicBezTo>
                  <a:pt x="8020887" y="3154173"/>
                  <a:pt x="8020646" y="3152357"/>
                  <a:pt x="8030400" y="3146736"/>
                </a:cubicBezTo>
                <a:cubicBezTo>
                  <a:pt x="8011739" y="3148301"/>
                  <a:pt x="7992477" y="3141339"/>
                  <a:pt x="8002987" y="3135663"/>
                </a:cubicBezTo>
                <a:cubicBezTo>
                  <a:pt x="7946297" y="3147811"/>
                  <a:pt x="7862627" y="3135732"/>
                  <a:pt x="7798568" y="3141249"/>
                </a:cubicBezTo>
                <a:cubicBezTo>
                  <a:pt x="7763645" y="3127901"/>
                  <a:pt x="7782577" y="3140251"/>
                  <a:pt x="7746353" y="3137755"/>
                </a:cubicBezTo>
                <a:cubicBezTo>
                  <a:pt x="7756261" y="3150042"/>
                  <a:pt x="7702377" y="3130861"/>
                  <a:pt x="7700395" y="3144729"/>
                </a:cubicBezTo>
                <a:cubicBezTo>
                  <a:pt x="7693866" y="3143835"/>
                  <a:pt x="7687603" y="3142532"/>
                  <a:pt x="7681335" y="3141120"/>
                </a:cubicBezTo>
                <a:lnTo>
                  <a:pt x="7678044" y="3140387"/>
                </a:lnTo>
                <a:lnTo>
                  <a:pt x="7664890" y="3139855"/>
                </a:lnTo>
                <a:lnTo>
                  <a:pt x="7661183" y="3136706"/>
                </a:lnTo>
                <a:lnTo>
                  <a:pt x="7641383" y="3133755"/>
                </a:lnTo>
                <a:cubicBezTo>
                  <a:pt x="7633967" y="3133115"/>
                  <a:pt x="7625987" y="3132967"/>
                  <a:pt x="7617169" y="3133614"/>
                </a:cubicBezTo>
                <a:cubicBezTo>
                  <a:pt x="7595475" y="3139109"/>
                  <a:pt x="7561695" y="3132374"/>
                  <a:pt x="7531143" y="3132781"/>
                </a:cubicBezTo>
                <a:lnTo>
                  <a:pt x="7517113" y="3134483"/>
                </a:lnTo>
                <a:lnTo>
                  <a:pt x="7471320" y="3131645"/>
                </a:lnTo>
                <a:cubicBezTo>
                  <a:pt x="7458285" y="3131095"/>
                  <a:pt x="7444756" y="3130805"/>
                  <a:pt x="7430512" y="3131007"/>
                </a:cubicBezTo>
                <a:lnTo>
                  <a:pt x="7404071" y="3132361"/>
                </a:lnTo>
                <a:lnTo>
                  <a:pt x="7397140" y="3131239"/>
                </a:lnTo>
                <a:cubicBezTo>
                  <a:pt x="7385068" y="3131364"/>
                  <a:pt x="7369091" y="3135313"/>
                  <a:pt x="7370514" y="3130516"/>
                </a:cubicBezTo>
                <a:lnTo>
                  <a:pt x="7356953" y="3132179"/>
                </a:lnTo>
                <a:lnTo>
                  <a:pt x="7343567" y="3128350"/>
                </a:lnTo>
                <a:cubicBezTo>
                  <a:pt x="7342101" y="3127461"/>
                  <a:pt x="7340998" y="3126514"/>
                  <a:pt x="7340295" y="3125545"/>
                </a:cubicBezTo>
                <a:lnTo>
                  <a:pt x="7321348" y="3126804"/>
                </a:lnTo>
                <a:lnTo>
                  <a:pt x="7305815" y="3124063"/>
                </a:lnTo>
                <a:lnTo>
                  <a:pt x="7292274" y="3125855"/>
                </a:lnTo>
                <a:lnTo>
                  <a:pt x="7286654" y="3125451"/>
                </a:lnTo>
                <a:lnTo>
                  <a:pt x="7272685" y="3124094"/>
                </a:lnTo>
                <a:cubicBezTo>
                  <a:pt x="7265523" y="3123143"/>
                  <a:pt x="7257508" y="3121997"/>
                  <a:pt x="7248584" y="3121080"/>
                </a:cubicBezTo>
                <a:lnTo>
                  <a:pt x="7241065" y="3120661"/>
                </a:lnTo>
                <a:lnTo>
                  <a:pt x="7224696" y="3116051"/>
                </a:lnTo>
                <a:cubicBezTo>
                  <a:pt x="7212786" y="3112566"/>
                  <a:pt x="7203412" y="3110217"/>
                  <a:pt x="7193009" y="3112108"/>
                </a:cubicBezTo>
                <a:cubicBezTo>
                  <a:pt x="7175276" y="3107606"/>
                  <a:pt x="7162888" y="3094987"/>
                  <a:pt x="7137220" y="3098354"/>
                </a:cubicBezTo>
                <a:cubicBezTo>
                  <a:pt x="7145010" y="3092637"/>
                  <a:pt x="7108715" y="3097662"/>
                  <a:pt x="7104427" y="3091790"/>
                </a:cubicBezTo>
                <a:cubicBezTo>
                  <a:pt x="7102447" y="3087061"/>
                  <a:pt x="7090976" y="3087484"/>
                  <a:pt x="7082240" y="3085740"/>
                </a:cubicBezTo>
                <a:cubicBezTo>
                  <a:pt x="7076014" y="3080911"/>
                  <a:pt x="7032058" y="3076501"/>
                  <a:pt x="7016754" y="3077196"/>
                </a:cubicBezTo>
                <a:cubicBezTo>
                  <a:pt x="6973620" y="3082001"/>
                  <a:pt x="6938923" y="3062558"/>
                  <a:pt x="6904436" y="3065900"/>
                </a:cubicBezTo>
                <a:cubicBezTo>
                  <a:pt x="6895406" y="3065445"/>
                  <a:pt x="6887919" y="3064350"/>
                  <a:pt x="6881434" y="3062865"/>
                </a:cubicBezTo>
                <a:lnTo>
                  <a:pt x="6865273" y="3057749"/>
                </a:lnTo>
                <a:cubicBezTo>
                  <a:pt x="6865072" y="3056626"/>
                  <a:pt x="6864871" y="3055502"/>
                  <a:pt x="6864671" y="3054378"/>
                </a:cubicBezTo>
                <a:lnTo>
                  <a:pt x="6852599" y="3052306"/>
                </a:lnTo>
                <a:lnTo>
                  <a:pt x="6850143" y="3051232"/>
                </a:lnTo>
                <a:cubicBezTo>
                  <a:pt x="6845470" y="3049168"/>
                  <a:pt x="6840704" y="3047206"/>
                  <a:pt x="6835301" y="3045593"/>
                </a:cubicBezTo>
                <a:cubicBezTo>
                  <a:pt x="6820447" y="3058242"/>
                  <a:pt x="6786888" y="3033956"/>
                  <a:pt x="6784871" y="3046562"/>
                </a:cubicBezTo>
                <a:cubicBezTo>
                  <a:pt x="6752593" y="3039899"/>
                  <a:pt x="6759140" y="3053646"/>
                  <a:pt x="6738245" y="3037055"/>
                </a:cubicBezTo>
                <a:cubicBezTo>
                  <a:pt x="6671880" y="3034501"/>
                  <a:pt x="6603220" y="3013245"/>
                  <a:pt x="6537703" y="3017736"/>
                </a:cubicBezTo>
                <a:cubicBezTo>
                  <a:pt x="6553051" y="3013722"/>
                  <a:pt x="6541149" y="3004943"/>
                  <a:pt x="6521858" y="3004158"/>
                </a:cubicBezTo>
                <a:cubicBezTo>
                  <a:pt x="6580141" y="2987944"/>
                  <a:pt x="6428765" y="3009117"/>
                  <a:pt x="6445069" y="2992470"/>
                </a:cubicBezTo>
                <a:cubicBezTo>
                  <a:pt x="6417897" y="3005060"/>
                  <a:pt x="6310156" y="3011743"/>
                  <a:pt x="6302447" y="2994274"/>
                </a:cubicBezTo>
                <a:cubicBezTo>
                  <a:pt x="6252173" y="2986131"/>
                  <a:pt x="6198382" y="2989085"/>
                  <a:pt x="6160029" y="2973666"/>
                </a:cubicBezTo>
                <a:cubicBezTo>
                  <a:pt x="6155014" y="2975022"/>
                  <a:pt x="6149642" y="2975878"/>
                  <a:pt x="6144046" y="2976380"/>
                </a:cubicBezTo>
                <a:lnTo>
                  <a:pt x="6127670" y="2976929"/>
                </a:lnTo>
                <a:lnTo>
                  <a:pt x="6126155" y="2976245"/>
                </a:lnTo>
                <a:cubicBezTo>
                  <a:pt x="6118509" y="2974369"/>
                  <a:pt x="6113052" y="2974144"/>
                  <a:pt x="6108575" y="2974651"/>
                </a:cubicBezTo>
                <a:lnTo>
                  <a:pt x="6103746" y="2975803"/>
                </a:lnTo>
                <a:lnTo>
                  <a:pt x="6091377" y="2975180"/>
                </a:lnTo>
                <a:lnTo>
                  <a:pt x="6066183" y="2975222"/>
                </a:lnTo>
                <a:lnTo>
                  <a:pt x="6063287" y="2974353"/>
                </a:lnTo>
                <a:lnTo>
                  <a:pt x="6054813" y="2974911"/>
                </a:lnTo>
                <a:lnTo>
                  <a:pt x="6050809" y="2973985"/>
                </a:lnTo>
                <a:lnTo>
                  <a:pt x="6013979" y="2974553"/>
                </a:lnTo>
                <a:cubicBezTo>
                  <a:pt x="6013918" y="2974361"/>
                  <a:pt x="6013860" y="2974167"/>
                  <a:pt x="6013800" y="2973973"/>
                </a:cubicBezTo>
                <a:cubicBezTo>
                  <a:pt x="6012565" y="2972689"/>
                  <a:pt x="6010070" y="2971765"/>
                  <a:pt x="6004866" y="2971570"/>
                </a:cubicBezTo>
                <a:cubicBezTo>
                  <a:pt x="6017706" y="2963268"/>
                  <a:pt x="6003515" y="2968156"/>
                  <a:pt x="5987036" y="2968315"/>
                </a:cubicBezTo>
                <a:cubicBezTo>
                  <a:pt x="6003302" y="2955458"/>
                  <a:pt x="5953573" y="2961108"/>
                  <a:pt x="5950027" y="2953546"/>
                </a:cubicBezTo>
                <a:cubicBezTo>
                  <a:pt x="5937559" y="2953953"/>
                  <a:pt x="5924668" y="2954151"/>
                  <a:pt x="5911668" y="2954074"/>
                </a:cubicBezTo>
                <a:lnTo>
                  <a:pt x="5904110" y="2953861"/>
                </a:lnTo>
                <a:cubicBezTo>
                  <a:pt x="5904082" y="2953815"/>
                  <a:pt x="5904053" y="2953769"/>
                  <a:pt x="5904026" y="2953724"/>
                </a:cubicBezTo>
                <a:cubicBezTo>
                  <a:pt x="5902528" y="2953395"/>
                  <a:pt x="5900097" y="2953219"/>
                  <a:pt x="5896189" y="2953236"/>
                </a:cubicBezTo>
                <a:lnTo>
                  <a:pt x="5890331" y="2953471"/>
                </a:lnTo>
                <a:lnTo>
                  <a:pt x="5875672" y="2953056"/>
                </a:lnTo>
                <a:lnTo>
                  <a:pt x="5871070" y="2952035"/>
                </a:lnTo>
                <a:lnTo>
                  <a:pt x="5869888" y="2950364"/>
                </a:lnTo>
                <a:lnTo>
                  <a:pt x="5868461" y="2950506"/>
                </a:lnTo>
                <a:cubicBezTo>
                  <a:pt x="5857092" y="2953019"/>
                  <a:pt x="5852416" y="2957005"/>
                  <a:pt x="5843343" y="2945262"/>
                </a:cubicBezTo>
                <a:cubicBezTo>
                  <a:pt x="5817989" y="2949116"/>
                  <a:pt x="5815840" y="2942065"/>
                  <a:pt x="5784331" y="2938531"/>
                </a:cubicBezTo>
                <a:cubicBezTo>
                  <a:pt x="5769202" y="2942455"/>
                  <a:pt x="5758885" y="2940521"/>
                  <a:pt x="5749498" y="2936713"/>
                </a:cubicBezTo>
                <a:cubicBezTo>
                  <a:pt x="5717228" y="2937683"/>
                  <a:pt x="5690227" y="2931877"/>
                  <a:pt x="5655214" y="2929503"/>
                </a:cubicBezTo>
                <a:cubicBezTo>
                  <a:pt x="5614827" y="2933899"/>
                  <a:pt x="5598877" y="2923069"/>
                  <a:pt x="5561446" y="2920575"/>
                </a:cubicBezTo>
                <a:cubicBezTo>
                  <a:pt x="5525084" y="2929276"/>
                  <a:pt x="5537471" y="2911136"/>
                  <a:pt x="5519456" y="2906631"/>
                </a:cubicBezTo>
                <a:lnTo>
                  <a:pt x="5514099" y="2906097"/>
                </a:lnTo>
                <a:lnTo>
                  <a:pt x="5499273" y="2907057"/>
                </a:lnTo>
                <a:lnTo>
                  <a:pt x="5493664" y="2907817"/>
                </a:lnTo>
                <a:cubicBezTo>
                  <a:pt x="5489815" y="2908191"/>
                  <a:pt x="5487270" y="2908250"/>
                  <a:pt x="5485530" y="2908080"/>
                </a:cubicBezTo>
                <a:lnTo>
                  <a:pt x="5485337" y="2907959"/>
                </a:lnTo>
                <a:lnTo>
                  <a:pt x="5477696" y="2908455"/>
                </a:lnTo>
                <a:cubicBezTo>
                  <a:pt x="5464775" y="2909581"/>
                  <a:pt x="5452182" y="2910951"/>
                  <a:pt x="5440170" y="2912482"/>
                </a:cubicBezTo>
                <a:cubicBezTo>
                  <a:pt x="5430698" y="2905718"/>
                  <a:pt x="5385970" y="2915593"/>
                  <a:pt x="5391911" y="2902040"/>
                </a:cubicBezTo>
                <a:cubicBezTo>
                  <a:pt x="5375744" y="2903707"/>
                  <a:pt x="5365560" y="2909594"/>
                  <a:pt x="5371708" y="2900629"/>
                </a:cubicBezTo>
                <a:cubicBezTo>
                  <a:pt x="5366408" y="2900926"/>
                  <a:pt x="5363213" y="2900288"/>
                  <a:pt x="5360976" y="2899197"/>
                </a:cubicBezTo>
                <a:lnTo>
                  <a:pt x="5360345" y="2898671"/>
                </a:lnTo>
                <a:lnTo>
                  <a:pt x="5324367" y="2902593"/>
                </a:lnTo>
                <a:lnTo>
                  <a:pt x="5319673" y="2902094"/>
                </a:lnTo>
                <a:lnTo>
                  <a:pt x="5296114" y="2905958"/>
                </a:lnTo>
                <a:lnTo>
                  <a:pt x="5283999" y="2907258"/>
                </a:lnTo>
                <a:lnTo>
                  <a:pt x="5280460" y="2909063"/>
                </a:lnTo>
                <a:cubicBezTo>
                  <a:pt x="5276699" y="2910214"/>
                  <a:pt x="5271395" y="2910834"/>
                  <a:pt x="5262637" y="2910250"/>
                </a:cubicBezTo>
                <a:lnTo>
                  <a:pt x="5260635" y="2909845"/>
                </a:lnTo>
                <a:lnTo>
                  <a:pt x="5245770" y="2912842"/>
                </a:lnTo>
                <a:cubicBezTo>
                  <a:pt x="5240955" y="2914159"/>
                  <a:pt x="5236652" y="2915770"/>
                  <a:pt x="5233108" y="2917794"/>
                </a:cubicBezTo>
                <a:cubicBezTo>
                  <a:pt x="5184071" y="2909280"/>
                  <a:pt x="5136210" y="2920197"/>
                  <a:pt x="5082201" y="2920260"/>
                </a:cubicBezTo>
                <a:lnTo>
                  <a:pt x="4939211" y="2931760"/>
                </a:lnTo>
                <a:cubicBezTo>
                  <a:pt x="4920477" y="2933960"/>
                  <a:pt x="4783353" y="2943291"/>
                  <a:pt x="4794309" y="2937227"/>
                </a:cubicBezTo>
                <a:cubicBezTo>
                  <a:pt x="4736776" y="2951353"/>
                  <a:pt x="4701995" y="2938961"/>
                  <a:pt x="4637676" y="2946666"/>
                </a:cubicBezTo>
                <a:cubicBezTo>
                  <a:pt x="4603987" y="2934412"/>
                  <a:pt x="4621816" y="2946201"/>
                  <a:pt x="4585922" y="2944906"/>
                </a:cubicBezTo>
                <a:cubicBezTo>
                  <a:pt x="4594760" y="2956935"/>
                  <a:pt x="4542663" y="2939450"/>
                  <a:pt x="4539516" y="2953466"/>
                </a:cubicBezTo>
                <a:cubicBezTo>
                  <a:pt x="4533082" y="2952789"/>
                  <a:pt x="4526953" y="2951687"/>
                  <a:pt x="4520819" y="2950477"/>
                </a:cubicBezTo>
                <a:lnTo>
                  <a:pt x="4517604" y="2949852"/>
                </a:lnTo>
                <a:lnTo>
                  <a:pt x="4504537" y="2949759"/>
                </a:lnTo>
                <a:lnTo>
                  <a:pt x="4501104" y="2946715"/>
                </a:lnTo>
                <a:lnTo>
                  <a:pt x="4342695" y="2951638"/>
                </a:lnTo>
                <a:cubicBezTo>
                  <a:pt x="4328954" y="2954609"/>
                  <a:pt x="4284038" y="2957184"/>
                  <a:pt x="4274096" y="2953640"/>
                </a:cubicBezTo>
                <a:cubicBezTo>
                  <a:pt x="4264434" y="2953346"/>
                  <a:pt x="4254047" y="2955481"/>
                  <a:pt x="4248170" y="2951384"/>
                </a:cubicBezTo>
                <a:lnTo>
                  <a:pt x="4147924" y="2945945"/>
                </a:lnTo>
                <a:cubicBezTo>
                  <a:pt x="4131656" y="2952619"/>
                  <a:pt x="4104816" y="2942907"/>
                  <a:pt x="4061825" y="2944206"/>
                </a:cubicBezTo>
                <a:cubicBezTo>
                  <a:pt x="4044045" y="2951860"/>
                  <a:pt x="4032845" y="2944993"/>
                  <a:pt x="3998557" y="2955821"/>
                </a:cubicBezTo>
                <a:cubicBezTo>
                  <a:pt x="3997072" y="2955023"/>
                  <a:pt x="3995237" y="2954313"/>
                  <a:pt x="3993107" y="2953708"/>
                </a:cubicBezTo>
                <a:cubicBezTo>
                  <a:pt x="3980729" y="2950196"/>
                  <a:pt x="3961302" y="2950972"/>
                  <a:pt x="3949713" y="2955441"/>
                </a:cubicBezTo>
                <a:cubicBezTo>
                  <a:pt x="3894925" y="2970367"/>
                  <a:pt x="3844508" y="2972262"/>
                  <a:pt x="3797284" y="2977037"/>
                </a:cubicBezTo>
                <a:cubicBezTo>
                  <a:pt x="3743822" y="2981057"/>
                  <a:pt x="3778974" y="2965129"/>
                  <a:pt x="3712498" y="2979996"/>
                </a:cubicBezTo>
                <a:cubicBezTo>
                  <a:pt x="3705202" y="2975373"/>
                  <a:pt x="3696720" y="2975524"/>
                  <a:pt x="3682471" y="2978543"/>
                </a:cubicBezTo>
                <a:cubicBezTo>
                  <a:pt x="3656488" y="2980127"/>
                  <a:pt x="3658300" y="2967587"/>
                  <a:pt x="3632163" y="2976264"/>
                </a:cubicBezTo>
                <a:cubicBezTo>
                  <a:pt x="3636766" y="2969363"/>
                  <a:pt x="3582819" y="2975892"/>
                  <a:pt x="3594728" y="2968398"/>
                </a:cubicBezTo>
                <a:cubicBezTo>
                  <a:pt x="3577705" y="2963064"/>
                  <a:pt x="3569481" y="2973476"/>
                  <a:pt x="3552594" y="2968934"/>
                </a:cubicBezTo>
                <a:cubicBezTo>
                  <a:pt x="3533613" y="2968552"/>
                  <a:pt x="3563577" y="2975594"/>
                  <a:pt x="3542589" y="2977031"/>
                </a:cubicBezTo>
                <a:cubicBezTo>
                  <a:pt x="3517131" y="2977564"/>
                  <a:pt x="3517346" y="2989828"/>
                  <a:pt x="3497591" y="2975018"/>
                </a:cubicBezTo>
                <a:lnTo>
                  <a:pt x="3429352" y="2971090"/>
                </a:lnTo>
                <a:cubicBezTo>
                  <a:pt x="3414141" y="2975624"/>
                  <a:pt x="3401904" y="2974195"/>
                  <a:pt x="3389938" y="2970884"/>
                </a:cubicBezTo>
                <a:cubicBezTo>
                  <a:pt x="3354504" y="2973297"/>
                  <a:pt x="3322178" y="2968827"/>
                  <a:pt x="3282344" y="2968084"/>
                </a:cubicBezTo>
                <a:cubicBezTo>
                  <a:pt x="3239277" y="2974224"/>
                  <a:pt x="3217192" y="2964327"/>
                  <a:pt x="3174624" y="2963576"/>
                </a:cubicBezTo>
                <a:cubicBezTo>
                  <a:pt x="3132504" y="2975210"/>
                  <a:pt x="3146911" y="2949576"/>
                  <a:pt x="3111077" y="2951285"/>
                </a:cubicBezTo>
                <a:cubicBezTo>
                  <a:pt x="3052732" y="2962418"/>
                  <a:pt x="3112543" y="2942881"/>
                  <a:pt x="3022501" y="2948619"/>
                </a:cubicBezTo>
                <a:cubicBezTo>
                  <a:pt x="3017399" y="2950352"/>
                  <a:pt x="3006521" y="2948989"/>
                  <a:pt x="3007714" y="2946762"/>
                </a:cubicBezTo>
                <a:cubicBezTo>
                  <a:pt x="2987987" y="2948105"/>
                  <a:pt x="2931270" y="2937206"/>
                  <a:pt x="2903098" y="2940576"/>
                </a:cubicBezTo>
                <a:cubicBezTo>
                  <a:pt x="2848155" y="2935894"/>
                  <a:pt x="2821430" y="2947095"/>
                  <a:pt x="2781591" y="2946394"/>
                </a:cubicBezTo>
                <a:cubicBezTo>
                  <a:pt x="2735559" y="2940279"/>
                  <a:pt x="2708563" y="2934146"/>
                  <a:pt x="2627942" y="2919996"/>
                </a:cubicBezTo>
                <a:lnTo>
                  <a:pt x="2354959" y="2882080"/>
                </a:lnTo>
                <a:cubicBezTo>
                  <a:pt x="2252426" y="2847776"/>
                  <a:pt x="2124519" y="2878188"/>
                  <a:pt x="2063184" y="2879109"/>
                </a:cubicBezTo>
                <a:cubicBezTo>
                  <a:pt x="2038620" y="2892844"/>
                  <a:pt x="2017217" y="2880735"/>
                  <a:pt x="1986946" y="2887619"/>
                </a:cubicBezTo>
                <a:cubicBezTo>
                  <a:pt x="1919067" y="2894646"/>
                  <a:pt x="1852404" y="2912737"/>
                  <a:pt x="1763479" y="2909077"/>
                </a:cubicBezTo>
                <a:cubicBezTo>
                  <a:pt x="1726097" y="2949538"/>
                  <a:pt x="1621108" y="2933327"/>
                  <a:pt x="1537980" y="2960398"/>
                </a:cubicBezTo>
                <a:cubicBezTo>
                  <a:pt x="1489205" y="2967965"/>
                  <a:pt x="1410921" y="2954082"/>
                  <a:pt x="1395229" y="2975625"/>
                </a:cubicBezTo>
                <a:cubicBezTo>
                  <a:pt x="1371975" y="2964548"/>
                  <a:pt x="1352259" y="2986116"/>
                  <a:pt x="1327834" y="2989485"/>
                </a:cubicBezTo>
                <a:cubicBezTo>
                  <a:pt x="1307734" y="2982782"/>
                  <a:pt x="1298456" y="2990289"/>
                  <a:pt x="1280757" y="2992959"/>
                </a:cubicBezTo>
                <a:cubicBezTo>
                  <a:pt x="1272383" y="2988567"/>
                  <a:pt x="1257337" y="2989790"/>
                  <a:pt x="1252582" y="2995877"/>
                </a:cubicBezTo>
                <a:cubicBezTo>
                  <a:pt x="1260705" y="3008688"/>
                  <a:pt x="1207969" y="3005420"/>
                  <a:pt x="1204670" y="3014826"/>
                </a:cubicBezTo>
                <a:cubicBezTo>
                  <a:pt x="1174431" y="3018683"/>
                  <a:pt x="1041848" y="3015513"/>
                  <a:pt x="1020457" y="3031603"/>
                </a:cubicBezTo>
                <a:cubicBezTo>
                  <a:pt x="959520" y="3042500"/>
                  <a:pt x="869308" y="3024872"/>
                  <a:pt x="843248" y="3026954"/>
                </a:cubicBezTo>
                <a:cubicBezTo>
                  <a:pt x="815646" y="3001836"/>
                  <a:pt x="694189" y="3080490"/>
                  <a:pt x="583517" y="3089095"/>
                </a:cubicBezTo>
                <a:cubicBezTo>
                  <a:pt x="568425" y="3087467"/>
                  <a:pt x="560448" y="3088013"/>
                  <a:pt x="556836" y="3094374"/>
                </a:cubicBezTo>
                <a:cubicBezTo>
                  <a:pt x="528264" y="3099747"/>
                  <a:pt x="471823" y="3109156"/>
                  <a:pt x="412089" y="3121334"/>
                </a:cubicBezTo>
                <a:cubicBezTo>
                  <a:pt x="367235" y="3131096"/>
                  <a:pt x="143790" y="3139436"/>
                  <a:pt x="83929" y="315056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05C6DF-BC9A-95C4-9C84-624FCF7E6C31}"/>
              </a:ext>
            </a:extLst>
          </p:cNvPr>
          <p:cNvSpPr txBox="1"/>
          <p:nvPr/>
        </p:nvSpPr>
        <p:spPr>
          <a:xfrm>
            <a:off x="5630779" y="3884451"/>
            <a:ext cx="5723021" cy="29735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 of Content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Board Membership Plan by Month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Members Recruitment Chart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 for Fall Recruitment Event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JSN Event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 taken after JSN Event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Items for Back-to-School Event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Ideal Year of Scouting- Cub Scouts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46A0B4B-D19D-BE26-789C-FA92C12CA0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68" t="29014" r="13956" b="25431"/>
          <a:stretch/>
        </p:blipFill>
        <p:spPr bwMode="auto">
          <a:xfrm>
            <a:off x="1867132" y="249718"/>
            <a:ext cx="8457736" cy="2456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7907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4892BA4-7E62-136E-6821-39C32E21EC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4260" y="0"/>
            <a:ext cx="4983480" cy="6858000"/>
          </a:xfrm>
          <a:prstGeom prst="rect">
            <a:avLst/>
          </a:prstGeom>
        </p:spPr>
      </p:pic>
      <p:pic>
        <p:nvPicPr>
          <p:cNvPr id="4" name="Picture 1" descr="A logo with a symbol and a eagle&#10;&#10;AI-generated content may be incorrect.">
            <a:extLst>
              <a:ext uri="{FF2B5EF4-FFF2-40B4-BE49-F238E27FC236}">
                <a16:creationId xmlns:a16="http://schemas.microsoft.com/office/drawing/2014/main" id="{1E665836-ECFE-55F8-1CB9-E925CF57A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6200000">
            <a:off x="-1632289" y="2475318"/>
            <a:ext cx="5979672" cy="1465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3659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DCFDBC-ED36-D28C-4C64-6341709FA9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A logo with a symbol and a eagle&#10;&#10;AI-generated content may be incorrect.">
            <a:extLst>
              <a:ext uri="{FF2B5EF4-FFF2-40B4-BE49-F238E27FC236}">
                <a16:creationId xmlns:a16="http://schemas.microsoft.com/office/drawing/2014/main" id="{6949FCD5-98F4-A627-F823-1CBEA2CF3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6200000">
            <a:off x="-1632289" y="2475318"/>
            <a:ext cx="5979672" cy="1465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55FD34A-FFD5-AA62-38E3-E682E2A838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1949" y="217992"/>
            <a:ext cx="9835187" cy="5858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1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6A7B92-1681-F0F4-7714-836FFE5D7E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A logo with a symbol and a eagle&#10;&#10;AI-generated content may be incorrect.">
            <a:extLst>
              <a:ext uri="{FF2B5EF4-FFF2-40B4-BE49-F238E27FC236}">
                <a16:creationId xmlns:a16="http://schemas.microsoft.com/office/drawing/2014/main" id="{F2F79F99-208B-812B-62C7-DC6521DB8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6200000">
            <a:off x="-2004079" y="2445173"/>
            <a:ext cx="5979672" cy="1465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F384CAB-0A45-1F2E-6725-E3A2ACB2A6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1151" y="690480"/>
            <a:ext cx="10589958" cy="50816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621D93-3480-D6E9-D9FF-0FF2C11F0B75}"/>
              </a:ext>
            </a:extLst>
          </p:cNvPr>
          <p:cNvSpPr txBox="1"/>
          <p:nvPr/>
        </p:nvSpPr>
        <p:spPr>
          <a:xfrm>
            <a:off x="3181350" y="200864"/>
            <a:ext cx="617220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youth recruited- To-date</a:t>
            </a:r>
          </a:p>
        </p:txBody>
      </p:sp>
    </p:spTree>
    <p:extLst>
      <p:ext uri="{BB962C8B-B14F-4D97-AF65-F5344CB8AC3E}">
        <p14:creationId xmlns:p14="http://schemas.microsoft.com/office/powerpoint/2010/main" val="3780793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CB3405-CD65-AF33-A55A-CE2702F0E7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A logo with a symbol and a eagle&#10;&#10;AI-generated content may be incorrect.">
            <a:extLst>
              <a:ext uri="{FF2B5EF4-FFF2-40B4-BE49-F238E27FC236}">
                <a16:creationId xmlns:a16="http://schemas.microsoft.com/office/drawing/2014/main" id="{ECB916C5-8894-A0AD-8BA2-DD19C232F9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6200000">
            <a:off x="-2004079" y="2445173"/>
            <a:ext cx="5979672" cy="1465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5CCE03F-D2E7-A90F-71FA-803AE5759ABE}"/>
              </a:ext>
            </a:extLst>
          </p:cNvPr>
          <p:cNvSpPr txBox="1"/>
          <p:nvPr/>
        </p:nvSpPr>
        <p:spPr>
          <a:xfrm>
            <a:off x="3181350" y="200864"/>
            <a:ext cx="617220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youth/Units- To-date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6FBD4C2-17C2-35CB-22D2-141695A8D0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8144" y="1109814"/>
            <a:ext cx="10538443" cy="482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675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57B634B-73B6-675C-8C00-585B3F5851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8AAE83-3CC4-30FC-E700-BC2F7C3C2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4284E4B-8036-D052-14F0-7240D016B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291" y="3296652"/>
            <a:ext cx="12202113" cy="3561346"/>
          </a:xfrm>
          <a:custGeom>
            <a:avLst/>
            <a:gdLst>
              <a:gd name="connsiteX0" fmla="*/ 0 w 12202113"/>
              <a:gd name="connsiteY0" fmla="*/ 3188466 h 3188466"/>
              <a:gd name="connsiteX1" fmla="*/ 10116 w 12202113"/>
              <a:gd name="connsiteY1" fmla="*/ 2657641 h 3188466"/>
              <a:gd name="connsiteX2" fmla="*/ 10116 w 12202113"/>
              <a:gd name="connsiteY2" fmla="*/ 0 h 3188466"/>
              <a:gd name="connsiteX3" fmla="*/ 12202113 w 12202113"/>
              <a:gd name="connsiteY3" fmla="*/ 0 h 3188466"/>
              <a:gd name="connsiteX4" fmla="*/ 12202113 w 12202113"/>
              <a:gd name="connsiteY4" fmla="*/ 2879832 h 3188466"/>
              <a:gd name="connsiteX5" fmla="*/ 12198167 w 12202113"/>
              <a:gd name="connsiteY5" fmla="*/ 2880360 h 3188466"/>
              <a:gd name="connsiteX6" fmla="*/ 12122128 w 12202113"/>
              <a:gd name="connsiteY6" fmla="*/ 2887194 h 3188466"/>
              <a:gd name="connsiteX7" fmla="*/ 12028868 w 12202113"/>
              <a:gd name="connsiteY7" fmla="*/ 2911786 h 3188466"/>
              <a:gd name="connsiteX8" fmla="*/ 11995238 w 12202113"/>
              <a:gd name="connsiteY8" fmla="*/ 2914090 h 3188466"/>
              <a:gd name="connsiteX9" fmla="*/ 11996460 w 12202113"/>
              <a:gd name="connsiteY9" fmla="*/ 2918442 h 3188466"/>
              <a:gd name="connsiteX10" fmla="*/ 11983968 w 12202113"/>
              <a:gd name="connsiteY10" fmla="*/ 2918762 h 3188466"/>
              <a:gd name="connsiteX11" fmla="*/ 11956084 w 12202113"/>
              <a:gd name="connsiteY11" fmla="*/ 2918868 h 3188466"/>
              <a:gd name="connsiteX12" fmla="*/ 11872586 w 12202113"/>
              <a:gd name="connsiteY12" fmla="*/ 2920076 h 3188466"/>
              <a:gd name="connsiteX13" fmla="*/ 11849804 w 12202113"/>
              <a:gd name="connsiteY13" fmla="*/ 2928420 h 3188466"/>
              <a:gd name="connsiteX14" fmla="*/ 11828254 w 12202113"/>
              <a:gd name="connsiteY14" fmla="*/ 2928551 h 3188466"/>
              <a:gd name="connsiteX15" fmla="*/ 11703277 w 12202113"/>
              <a:gd name="connsiteY15" fmla="*/ 2939735 h 3188466"/>
              <a:gd name="connsiteX16" fmla="*/ 11686094 w 12202113"/>
              <a:gd name="connsiteY16" fmla="*/ 2940570 h 3188466"/>
              <a:gd name="connsiteX17" fmla="*/ 11676788 w 12202113"/>
              <a:gd name="connsiteY17" fmla="*/ 2944321 h 3188466"/>
              <a:gd name="connsiteX18" fmla="*/ 11643464 w 12202113"/>
              <a:gd name="connsiteY18" fmla="*/ 2945066 h 3188466"/>
              <a:gd name="connsiteX19" fmla="*/ 11641922 w 12202113"/>
              <a:gd name="connsiteY19" fmla="*/ 2947200 h 3188466"/>
              <a:gd name="connsiteX20" fmla="*/ 11532386 w 12202113"/>
              <a:gd name="connsiteY20" fmla="*/ 2965529 h 3188466"/>
              <a:gd name="connsiteX21" fmla="*/ 11513619 w 12202113"/>
              <a:gd name="connsiteY21" fmla="*/ 2968556 h 3188466"/>
              <a:gd name="connsiteX22" fmla="*/ 11497404 w 12202113"/>
              <a:gd name="connsiteY22" fmla="*/ 2967639 h 3188466"/>
              <a:gd name="connsiteX23" fmla="*/ 11407630 w 12202113"/>
              <a:gd name="connsiteY23" fmla="*/ 2970255 h 3188466"/>
              <a:gd name="connsiteX24" fmla="*/ 11386276 w 12202113"/>
              <a:gd name="connsiteY24" fmla="*/ 2968648 h 3188466"/>
              <a:gd name="connsiteX25" fmla="*/ 11377296 w 12202113"/>
              <a:gd name="connsiteY25" fmla="*/ 2965257 h 3188466"/>
              <a:gd name="connsiteX26" fmla="*/ 11342536 w 12202113"/>
              <a:gd name="connsiteY26" fmla="*/ 2971666 h 3188466"/>
              <a:gd name="connsiteX27" fmla="*/ 11288902 w 12202113"/>
              <a:gd name="connsiteY27" fmla="*/ 2976058 h 3188466"/>
              <a:gd name="connsiteX28" fmla="*/ 11263411 w 12202113"/>
              <a:gd name="connsiteY28" fmla="*/ 2979228 h 3188466"/>
              <a:gd name="connsiteX29" fmla="*/ 11242843 w 12202113"/>
              <a:gd name="connsiteY29" fmla="*/ 2977303 h 3188466"/>
              <a:gd name="connsiteX30" fmla="*/ 11125798 w 12202113"/>
              <a:gd name="connsiteY30" fmla="*/ 2976816 h 3188466"/>
              <a:gd name="connsiteX31" fmla="*/ 11098884 w 12202113"/>
              <a:gd name="connsiteY31" fmla="*/ 2973758 h 3188466"/>
              <a:gd name="connsiteX32" fmla="*/ 11086128 w 12202113"/>
              <a:gd name="connsiteY32" fmla="*/ 2967663 h 3188466"/>
              <a:gd name="connsiteX33" fmla="*/ 11076132 w 12202113"/>
              <a:gd name="connsiteY33" fmla="*/ 2969836 h 3188466"/>
              <a:gd name="connsiteX34" fmla="*/ 11005337 w 12202113"/>
              <a:gd name="connsiteY34" fmla="*/ 2970053 h 3188466"/>
              <a:gd name="connsiteX35" fmla="*/ 10959154 w 12202113"/>
              <a:gd name="connsiteY35" fmla="*/ 2970750 h 3188466"/>
              <a:gd name="connsiteX36" fmla="*/ 10956347 w 12202113"/>
              <a:gd name="connsiteY36" fmla="*/ 2979118 h 3188466"/>
              <a:gd name="connsiteX37" fmla="*/ 10915223 w 12202113"/>
              <a:gd name="connsiteY37" fmla="*/ 2982099 h 3188466"/>
              <a:gd name="connsiteX38" fmla="*/ 10871398 w 12202113"/>
              <a:gd name="connsiteY38" fmla="*/ 2976728 h 3188466"/>
              <a:gd name="connsiteX39" fmla="*/ 10819743 w 12202113"/>
              <a:gd name="connsiteY39" fmla="*/ 2977481 h 3188466"/>
              <a:gd name="connsiteX40" fmla="*/ 10788834 w 12202113"/>
              <a:gd name="connsiteY40" fmla="*/ 2977840 h 3188466"/>
              <a:gd name="connsiteX41" fmla="*/ 10707711 w 12202113"/>
              <a:gd name="connsiteY41" fmla="*/ 2985644 h 3188466"/>
              <a:gd name="connsiteX42" fmla="*/ 10576086 w 12202113"/>
              <a:gd name="connsiteY42" fmla="*/ 3015319 h 3188466"/>
              <a:gd name="connsiteX43" fmla="*/ 10534761 w 12202113"/>
              <a:gd name="connsiteY43" fmla="*/ 3019524 h 3188466"/>
              <a:gd name="connsiteX44" fmla="*/ 10527537 w 12202113"/>
              <a:gd name="connsiteY44" fmla="*/ 3017814 h 3188466"/>
              <a:gd name="connsiteX45" fmla="*/ 10321799 w 12202113"/>
              <a:gd name="connsiteY45" fmla="*/ 3035635 h 3188466"/>
              <a:gd name="connsiteX46" fmla="*/ 10284989 w 12202113"/>
              <a:gd name="connsiteY46" fmla="*/ 3036679 h 3188466"/>
              <a:gd name="connsiteX47" fmla="*/ 10257423 w 12202113"/>
              <a:gd name="connsiteY47" fmla="*/ 3036027 h 3188466"/>
              <a:gd name="connsiteX48" fmla="*/ 10191450 w 12202113"/>
              <a:gd name="connsiteY48" fmla="*/ 3041963 h 3188466"/>
              <a:gd name="connsiteX49" fmla="*/ 10083845 w 12202113"/>
              <a:gd name="connsiteY49" fmla="*/ 3054978 h 3188466"/>
              <a:gd name="connsiteX50" fmla="*/ 10060611 w 12202113"/>
              <a:gd name="connsiteY50" fmla="*/ 3057035 h 3188466"/>
              <a:gd name="connsiteX51" fmla="*/ 10039363 w 12202113"/>
              <a:gd name="connsiteY51" fmla="*/ 3055961 h 3188466"/>
              <a:gd name="connsiteX52" fmla="*/ 10033322 w 12202113"/>
              <a:gd name="connsiteY52" fmla="*/ 3053238 h 3188466"/>
              <a:gd name="connsiteX53" fmla="*/ 10020337 w 12202113"/>
              <a:gd name="connsiteY53" fmla="*/ 3053912 h 3188466"/>
              <a:gd name="connsiteX54" fmla="*/ 10016616 w 12202113"/>
              <a:gd name="connsiteY54" fmla="*/ 3053498 h 3188466"/>
              <a:gd name="connsiteX55" fmla="*/ 9995549 w 12202113"/>
              <a:gd name="connsiteY55" fmla="*/ 3051719 h 3188466"/>
              <a:gd name="connsiteX56" fmla="*/ 9957212 w 12202113"/>
              <a:gd name="connsiteY56" fmla="*/ 3062663 h 3188466"/>
              <a:gd name="connsiteX57" fmla="*/ 9904584 w 12202113"/>
              <a:gd name="connsiteY57" fmla="*/ 3063999 h 3188466"/>
              <a:gd name="connsiteX58" fmla="*/ 9713857 w 12202113"/>
              <a:gd name="connsiteY58" fmla="*/ 3087955 h 3188466"/>
              <a:gd name="connsiteX59" fmla="*/ 9678879 w 12202113"/>
              <a:gd name="connsiteY59" fmla="*/ 3079676 h 3188466"/>
              <a:gd name="connsiteX60" fmla="*/ 9598760 w 12202113"/>
              <a:gd name="connsiteY60" fmla="*/ 3085228 h 3188466"/>
              <a:gd name="connsiteX61" fmla="*/ 9488796 w 12202113"/>
              <a:gd name="connsiteY61" fmla="*/ 3115384 h 3188466"/>
              <a:gd name="connsiteX62" fmla="*/ 9341972 w 12202113"/>
              <a:gd name="connsiteY62" fmla="*/ 3126583 h 3188466"/>
              <a:gd name="connsiteX63" fmla="*/ 9333795 w 12202113"/>
              <a:gd name="connsiteY63" fmla="*/ 3132083 h 3188466"/>
              <a:gd name="connsiteX64" fmla="*/ 9321736 w 12202113"/>
              <a:gd name="connsiteY64" fmla="*/ 3135834 h 3188466"/>
              <a:gd name="connsiteX65" fmla="*/ 9319405 w 12202113"/>
              <a:gd name="connsiteY65" fmla="*/ 3135561 h 3188466"/>
              <a:gd name="connsiteX66" fmla="*/ 9302847 w 12202113"/>
              <a:gd name="connsiteY66" fmla="*/ 3137746 h 3188466"/>
              <a:gd name="connsiteX67" fmla="*/ 9300930 w 12202113"/>
              <a:gd name="connsiteY67" fmla="*/ 3139687 h 3188466"/>
              <a:gd name="connsiteX68" fmla="*/ 9290106 w 12202113"/>
              <a:gd name="connsiteY68" fmla="*/ 3141645 h 3188466"/>
              <a:gd name="connsiteX69" fmla="*/ 9270220 w 12202113"/>
              <a:gd name="connsiteY69" fmla="*/ 3146737 h 3188466"/>
              <a:gd name="connsiteX70" fmla="*/ 9265150 w 12202113"/>
              <a:gd name="connsiteY70" fmla="*/ 3146531 h 3188466"/>
              <a:gd name="connsiteX71" fmla="*/ 9233057 w 12202113"/>
              <a:gd name="connsiteY71" fmla="*/ 3152408 h 3188466"/>
              <a:gd name="connsiteX72" fmla="*/ 9231974 w 12202113"/>
              <a:gd name="connsiteY72" fmla="*/ 3151938 h 3188466"/>
              <a:gd name="connsiteX73" fmla="*/ 9220130 w 12202113"/>
              <a:gd name="connsiteY73" fmla="*/ 3151189 h 3188466"/>
              <a:gd name="connsiteX74" fmla="*/ 9198955 w 12202113"/>
              <a:gd name="connsiteY74" fmla="*/ 3151015 h 3188466"/>
              <a:gd name="connsiteX75" fmla="*/ 9142196 w 12202113"/>
              <a:gd name="connsiteY75" fmla="*/ 3143802 h 3188466"/>
              <a:gd name="connsiteX76" fmla="*/ 9108665 w 12202113"/>
              <a:gd name="connsiteY76" fmla="*/ 3149868 h 3188466"/>
              <a:gd name="connsiteX77" fmla="*/ 9014086 w 12202113"/>
              <a:gd name="connsiteY77" fmla="*/ 3150791 h 3188466"/>
              <a:gd name="connsiteX78" fmla="*/ 8915037 w 12202113"/>
              <a:gd name="connsiteY78" fmla="*/ 3140020 h 3188466"/>
              <a:gd name="connsiteX79" fmla="*/ 8815667 w 12202113"/>
              <a:gd name="connsiteY79" fmla="*/ 3138606 h 3188466"/>
              <a:gd name="connsiteX80" fmla="*/ 8779688 w 12202113"/>
              <a:gd name="connsiteY80" fmla="*/ 3138895 h 3188466"/>
              <a:gd name="connsiteX81" fmla="*/ 8715556 w 12202113"/>
              <a:gd name="connsiteY81" fmla="*/ 3135878 h 3188466"/>
              <a:gd name="connsiteX82" fmla="*/ 8686183 w 12202113"/>
              <a:gd name="connsiteY82" fmla="*/ 3132307 h 3188466"/>
              <a:gd name="connsiteX83" fmla="*/ 8684895 w 12202113"/>
              <a:gd name="connsiteY83" fmla="*/ 3132527 h 3188466"/>
              <a:gd name="connsiteX84" fmla="*/ 8682270 w 12202113"/>
              <a:gd name="connsiteY84" fmla="*/ 3130989 h 3188466"/>
              <a:gd name="connsiteX85" fmla="*/ 8676836 w 12202113"/>
              <a:gd name="connsiteY85" fmla="*/ 3130278 h 3188466"/>
              <a:gd name="connsiteX86" fmla="*/ 8662002 w 12202113"/>
              <a:gd name="connsiteY86" fmla="*/ 3130735 h 3188466"/>
              <a:gd name="connsiteX87" fmla="*/ 8656423 w 12202113"/>
              <a:gd name="connsiteY87" fmla="*/ 3131304 h 3188466"/>
              <a:gd name="connsiteX88" fmla="*/ 8648261 w 12202113"/>
              <a:gd name="connsiteY88" fmla="*/ 3131294 h 3188466"/>
              <a:gd name="connsiteX89" fmla="*/ 8648057 w 12202113"/>
              <a:gd name="connsiteY89" fmla="*/ 3131167 h 3188466"/>
              <a:gd name="connsiteX90" fmla="*/ 8640412 w 12202113"/>
              <a:gd name="connsiteY90" fmla="*/ 3131403 h 3188466"/>
              <a:gd name="connsiteX91" fmla="*/ 8603003 w 12202113"/>
              <a:gd name="connsiteY91" fmla="*/ 3134155 h 3188466"/>
              <a:gd name="connsiteX92" fmla="*/ 8553571 w 12202113"/>
              <a:gd name="connsiteY92" fmla="*/ 3122125 h 3188466"/>
              <a:gd name="connsiteX93" fmla="*/ 8533128 w 12202113"/>
              <a:gd name="connsiteY93" fmla="*/ 3120039 h 3188466"/>
              <a:gd name="connsiteX94" fmla="*/ 8522209 w 12202113"/>
              <a:gd name="connsiteY94" fmla="*/ 3118252 h 3188466"/>
              <a:gd name="connsiteX95" fmla="*/ 8521532 w 12202113"/>
              <a:gd name="connsiteY95" fmla="*/ 3117705 h 3188466"/>
              <a:gd name="connsiteX96" fmla="*/ 8485667 w 12202113"/>
              <a:gd name="connsiteY96" fmla="*/ 3120406 h 3188466"/>
              <a:gd name="connsiteX97" fmla="*/ 8480905 w 12202113"/>
              <a:gd name="connsiteY97" fmla="*/ 3119749 h 3188466"/>
              <a:gd name="connsiteX98" fmla="*/ 8457530 w 12202113"/>
              <a:gd name="connsiteY98" fmla="*/ 3122810 h 3188466"/>
              <a:gd name="connsiteX99" fmla="*/ 8445451 w 12202113"/>
              <a:gd name="connsiteY99" fmla="*/ 3123697 h 3188466"/>
              <a:gd name="connsiteX100" fmla="*/ 8442039 w 12202113"/>
              <a:gd name="connsiteY100" fmla="*/ 3125378 h 3188466"/>
              <a:gd name="connsiteX101" fmla="*/ 8424215 w 12202113"/>
              <a:gd name="connsiteY101" fmla="*/ 3125963 h 3188466"/>
              <a:gd name="connsiteX102" fmla="*/ 8422165 w 12202113"/>
              <a:gd name="connsiteY102" fmla="*/ 3125491 h 3188466"/>
              <a:gd name="connsiteX103" fmla="*/ 8407465 w 12202113"/>
              <a:gd name="connsiteY103" fmla="*/ 3127979 h 3188466"/>
              <a:gd name="connsiteX104" fmla="*/ 8395146 w 12202113"/>
              <a:gd name="connsiteY104" fmla="*/ 3132488 h 3188466"/>
              <a:gd name="connsiteX105" fmla="*/ 8243538 w 12202113"/>
              <a:gd name="connsiteY105" fmla="*/ 3129873 h 3188466"/>
              <a:gd name="connsiteX106" fmla="*/ 8112685 w 12202113"/>
              <a:gd name="connsiteY106" fmla="*/ 3148698 h 3188466"/>
              <a:gd name="connsiteX107" fmla="*/ 8026741 w 12202113"/>
              <a:gd name="connsiteY107" fmla="*/ 3154015 h 3188466"/>
              <a:gd name="connsiteX108" fmla="*/ 8030400 w 12202113"/>
              <a:gd name="connsiteY108" fmla="*/ 3146736 h 3188466"/>
              <a:gd name="connsiteX109" fmla="*/ 8002987 w 12202113"/>
              <a:gd name="connsiteY109" fmla="*/ 3135663 h 3188466"/>
              <a:gd name="connsiteX110" fmla="*/ 7798568 w 12202113"/>
              <a:gd name="connsiteY110" fmla="*/ 3141249 h 3188466"/>
              <a:gd name="connsiteX111" fmla="*/ 7746353 w 12202113"/>
              <a:gd name="connsiteY111" fmla="*/ 3137755 h 3188466"/>
              <a:gd name="connsiteX112" fmla="*/ 7700395 w 12202113"/>
              <a:gd name="connsiteY112" fmla="*/ 3144729 h 3188466"/>
              <a:gd name="connsiteX113" fmla="*/ 7681335 w 12202113"/>
              <a:gd name="connsiteY113" fmla="*/ 3141120 h 3188466"/>
              <a:gd name="connsiteX114" fmla="*/ 7678044 w 12202113"/>
              <a:gd name="connsiteY114" fmla="*/ 3140387 h 3188466"/>
              <a:gd name="connsiteX115" fmla="*/ 7664890 w 12202113"/>
              <a:gd name="connsiteY115" fmla="*/ 3139855 h 3188466"/>
              <a:gd name="connsiteX116" fmla="*/ 7661183 w 12202113"/>
              <a:gd name="connsiteY116" fmla="*/ 3136706 h 3188466"/>
              <a:gd name="connsiteX117" fmla="*/ 7641383 w 12202113"/>
              <a:gd name="connsiteY117" fmla="*/ 3133755 h 3188466"/>
              <a:gd name="connsiteX118" fmla="*/ 7617169 w 12202113"/>
              <a:gd name="connsiteY118" fmla="*/ 3133614 h 3188466"/>
              <a:gd name="connsiteX119" fmla="*/ 7531143 w 12202113"/>
              <a:gd name="connsiteY119" fmla="*/ 3132781 h 3188466"/>
              <a:gd name="connsiteX120" fmla="*/ 7517113 w 12202113"/>
              <a:gd name="connsiteY120" fmla="*/ 3134483 h 3188466"/>
              <a:gd name="connsiteX121" fmla="*/ 7471320 w 12202113"/>
              <a:gd name="connsiteY121" fmla="*/ 3131645 h 3188466"/>
              <a:gd name="connsiteX122" fmla="*/ 7430512 w 12202113"/>
              <a:gd name="connsiteY122" fmla="*/ 3131007 h 3188466"/>
              <a:gd name="connsiteX123" fmla="*/ 7404071 w 12202113"/>
              <a:gd name="connsiteY123" fmla="*/ 3132361 h 3188466"/>
              <a:gd name="connsiteX124" fmla="*/ 7397140 w 12202113"/>
              <a:gd name="connsiteY124" fmla="*/ 3131239 h 3188466"/>
              <a:gd name="connsiteX125" fmla="*/ 7370514 w 12202113"/>
              <a:gd name="connsiteY125" fmla="*/ 3130516 h 3188466"/>
              <a:gd name="connsiteX126" fmla="*/ 7356953 w 12202113"/>
              <a:gd name="connsiteY126" fmla="*/ 3132179 h 3188466"/>
              <a:gd name="connsiteX127" fmla="*/ 7343567 w 12202113"/>
              <a:gd name="connsiteY127" fmla="*/ 3128350 h 3188466"/>
              <a:gd name="connsiteX128" fmla="*/ 7340295 w 12202113"/>
              <a:gd name="connsiteY128" fmla="*/ 3125545 h 3188466"/>
              <a:gd name="connsiteX129" fmla="*/ 7321348 w 12202113"/>
              <a:gd name="connsiteY129" fmla="*/ 3126804 h 3188466"/>
              <a:gd name="connsiteX130" fmla="*/ 7305815 w 12202113"/>
              <a:gd name="connsiteY130" fmla="*/ 3124063 h 3188466"/>
              <a:gd name="connsiteX131" fmla="*/ 7292274 w 12202113"/>
              <a:gd name="connsiteY131" fmla="*/ 3125855 h 3188466"/>
              <a:gd name="connsiteX132" fmla="*/ 7286654 w 12202113"/>
              <a:gd name="connsiteY132" fmla="*/ 3125451 h 3188466"/>
              <a:gd name="connsiteX133" fmla="*/ 7272685 w 12202113"/>
              <a:gd name="connsiteY133" fmla="*/ 3124094 h 3188466"/>
              <a:gd name="connsiteX134" fmla="*/ 7248584 w 12202113"/>
              <a:gd name="connsiteY134" fmla="*/ 3121080 h 3188466"/>
              <a:gd name="connsiteX135" fmla="*/ 7241065 w 12202113"/>
              <a:gd name="connsiteY135" fmla="*/ 3120661 h 3188466"/>
              <a:gd name="connsiteX136" fmla="*/ 7224696 w 12202113"/>
              <a:gd name="connsiteY136" fmla="*/ 3116051 h 3188466"/>
              <a:gd name="connsiteX137" fmla="*/ 7193009 w 12202113"/>
              <a:gd name="connsiteY137" fmla="*/ 3112108 h 3188466"/>
              <a:gd name="connsiteX138" fmla="*/ 7137220 w 12202113"/>
              <a:gd name="connsiteY138" fmla="*/ 3098354 h 3188466"/>
              <a:gd name="connsiteX139" fmla="*/ 7104427 w 12202113"/>
              <a:gd name="connsiteY139" fmla="*/ 3091790 h 3188466"/>
              <a:gd name="connsiteX140" fmla="*/ 7082240 w 12202113"/>
              <a:gd name="connsiteY140" fmla="*/ 3085740 h 3188466"/>
              <a:gd name="connsiteX141" fmla="*/ 7016754 w 12202113"/>
              <a:gd name="connsiteY141" fmla="*/ 3077196 h 3188466"/>
              <a:gd name="connsiteX142" fmla="*/ 6904436 w 12202113"/>
              <a:gd name="connsiteY142" fmla="*/ 3065900 h 3188466"/>
              <a:gd name="connsiteX143" fmla="*/ 6881434 w 12202113"/>
              <a:gd name="connsiteY143" fmla="*/ 3062865 h 3188466"/>
              <a:gd name="connsiteX144" fmla="*/ 6865273 w 12202113"/>
              <a:gd name="connsiteY144" fmla="*/ 3057749 h 3188466"/>
              <a:gd name="connsiteX145" fmla="*/ 6864671 w 12202113"/>
              <a:gd name="connsiteY145" fmla="*/ 3054378 h 3188466"/>
              <a:gd name="connsiteX146" fmla="*/ 6852599 w 12202113"/>
              <a:gd name="connsiteY146" fmla="*/ 3052306 h 3188466"/>
              <a:gd name="connsiteX147" fmla="*/ 6850143 w 12202113"/>
              <a:gd name="connsiteY147" fmla="*/ 3051232 h 3188466"/>
              <a:gd name="connsiteX148" fmla="*/ 6835301 w 12202113"/>
              <a:gd name="connsiteY148" fmla="*/ 3045593 h 3188466"/>
              <a:gd name="connsiteX149" fmla="*/ 6784871 w 12202113"/>
              <a:gd name="connsiteY149" fmla="*/ 3046562 h 3188466"/>
              <a:gd name="connsiteX150" fmla="*/ 6738245 w 12202113"/>
              <a:gd name="connsiteY150" fmla="*/ 3037055 h 3188466"/>
              <a:gd name="connsiteX151" fmla="*/ 6537703 w 12202113"/>
              <a:gd name="connsiteY151" fmla="*/ 3017736 h 3188466"/>
              <a:gd name="connsiteX152" fmla="*/ 6521858 w 12202113"/>
              <a:gd name="connsiteY152" fmla="*/ 3004158 h 3188466"/>
              <a:gd name="connsiteX153" fmla="*/ 6445069 w 12202113"/>
              <a:gd name="connsiteY153" fmla="*/ 2992470 h 3188466"/>
              <a:gd name="connsiteX154" fmla="*/ 6302447 w 12202113"/>
              <a:gd name="connsiteY154" fmla="*/ 2994274 h 3188466"/>
              <a:gd name="connsiteX155" fmla="*/ 6160029 w 12202113"/>
              <a:gd name="connsiteY155" fmla="*/ 2973666 h 3188466"/>
              <a:gd name="connsiteX156" fmla="*/ 6144046 w 12202113"/>
              <a:gd name="connsiteY156" fmla="*/ 2976380 h 3188466"/>
              <a:gd name="connsiteX157" fmla="*/ 6127670 w 12202113"/>
              <a:gd name="connsiteY157" fmla="*/ 2976929 h 3188466"/>
              <a:gd name="connsiteX158" fmla="*/ 6126155 w 12202113"/>
              <a:gd name="connsiteY158" fmla="*/ 2976245 h 3188466"/>
              <a:gd name="connsiteX159" fmla="*/ 6108575 w 12202113"/>
              <a:gd name="connsiteY159" fmla="*/ 2974651 h 3188466"/>
              <a:gd name="connsiteX160" fmla="*/ 6103746 w 12202113"/>
              <a:gd name="connsiteY160" fmla="*/ 2975803 h 3188466"/>
              <a:gd name="connsiteX161" fmla="*/ 6091377 w 12202113"/>
              <a:gd name="connsiteY161" fmla="*/ 2975180 h 3188466"/>
              <a:gd name="connsiteX162" fmla="*/ 6066183 w 12202113"/>
              <a:gd name="connsiteY162" fmla="*/ 2975222 h 3188466"/>
              <a:gd name="connsiteX163" fmla="*/ 6063287 w 12202113"/>
              <a:gd name="connsiteY163" fmla="*/ 2974353 h 3188466"/>
              <a:gd name="connsiteX164" fmla="*/ 6054813 w 12202113"/>
              <a:gd name="connsiteY164" fmla="*/ 2974911 h 3188466"/>
              <a:gd name="connsiteX165" fmla="*/ 6050809 w 12202113"/>
              <a:gd name="connsiteY165" fmla="*/ 2973985 h 3188466"/>
              <a:gd name="connsiteX166" fmla="*/ 6013979 w 12202113"/>
              <a:gd name="connsiteY166" fmla="*/ 2974553 h 3188466"/>
              <a:gd name="connsiteX167" fmla="*/ 6013800 w 12202113"/>
              <a:gd name="connsiteY167" fmla="*/ 2973973 h 3188466"/>
              <a:gd name="connsiteX168" fmla="*/ 6004866 w 12202113"/>
              <a:gd name="connsiteY168" fmla="*/ 2971570 h 3188466"/>
              <a:gd name="connsiteX169" fmla="*/ 5987036 w 12202113"/>
              <a:gd name="connsiteY169" fmla="*/ 2968315 h 3188466"/>
              <a:gd name="connsiteX170" fmla="*/ 5950027 w 12202113"/>
              <a:gd name="connsiteY170" fmla="*/ 2953546 h 3188466"/>
              <a:gd name="connsiteX171" fmla="*/ 5911668 w 12202113"/>
              <a:gd name="connsiteY171" fmla="*/ 2954074 h 3188466"/>
              <a:gd name="connsiteX172" fmla="*/ 5904110 w 12202113"/>
              <a:gd name="connsiteY172" fmla="*/ 2953861 h 3188466"/>
              <a:gd name="connsiteX173" fmla="*/ 5904026 w 12202113"/>
              <a:gd name="connsiteY173" fmla="*/ 2953724 h 3188466"/>
              <a:gd name="connsiteX174" fmla="*/ 5896189 w 12202113"/>
              <a:gd name="connsiteY174" fmla="*/ 2953236 h 3188466"/>
              <a:gd name="connsiteX175" fmla="*/ 5890331 w 12202113"/>
              <a:gd name="connsiteY175" fmla="*/ 2953471 h 3188466"/>
              <a:gd name="connsiteX176" fmla="*/ 5875672 w 12202113"/>
              <a:gd name="connsiteY176" fmla="*/ 2953056 h 3188466"/>
              <a:gd name="connsiteX177" fmla="*/ 5871070 w 12202113"/>
              <a:gd name="connsiteY177" fmla="*/ 2952035 h 3188466"/>
              <a:gd name="connsiteX178" fmla="*/ 5869888 w 12202113"/>
              <a:gd name="connsiteY178" fmla="*/ 2950364 h 3188466"/>
              <a:gd name="connsiteX179" fmla="*/ 5868461 w 12202113"/>
              <a:gd name="connsiteY179" fmla="*/ 2950506 h 3188466"/>
              <a:gd name="connsiteX180" fmla="*/ 5843343 w 12202113"/>
              <a:gd name="connsiteY180" fmla="*/ 2945262 h 3188466"/>
              <a:gd name="connsiteX181" fmla="*/ 5784331 w 12202113"/>
              <a:gd name="connsiteY181" fmla="*/ 2938531 h 3188466"/>
              <a:gd name="connsiteX182" fmla="*/ 5749498 w 12202113"/>
              <a:gd name="connsiteY182" fmla="*/ 2936713 h 3188466"/>
              <a:gd name="connsiteX183" fmla="*/ 5655214 w 12202113"/>
              <a:gd name="connsiteY183" fmla="*/ 2929503 h 3188466"/>
              <a:gd name="connsiteX184" fmla="*/ 5561446 w 12202113"/>
              <a:gd name="connsiteY184" fmla="*/ 2920575 h 3188466"/>
              <a:gd name="connsiteX185" fmla="*/ 5519456 w 12202113"/>
              <a:gd name="connsiteY185" fmla="*/ 2906631 h 3188466"/>
              <a:gd name="connsiteX186" fmla="*/ 5514099 w 12202113"/>
              <a:gd name="connsiteY186" fmla="*/ 2906097 h 3188466"/>
              <a:gd name="connsiteX187" fmla="*/ 5499273 w 12202113"/>
              <a:gd name="connsiteY187" fmla="*/ 2907057 h 3188466"/>
              <a:gd name="connsiteX188" fmla="*/ 5493664 w 12202113"/>
              <a:gd name="connsiteY188" fmla="*/ 2907817 h 3188466"/>
              <a:gd name="connsiteX189" fmla="*/ 5485530 w 12202113"/>
              <a:gd name="connsiteY189" fmla="*/ 2908080 h 3188466"/>
              <a:gd name="connsiteX190" fmla="*/ 5485337 w 12202113"/>
              <a:gd name="connsiteY190" fmla="*/ 2907959 h 3188466"/>
              <a:gd name="connsiteX191" fmla="*/ 5477696 w 12202113"/>
              <a:gd name="connsiteY191" fmla="*/ 2908455 h 3188466"/>
              <a:gd name="connsiteX192" fmla="*/ 5440170 w 12202113"/>
              <a:gd name="connsiteY192" fmla="*/ 2912482 h 3188466"/>
              <a:gd name="connsiteX193" fmla="*/ 5391911 w 12202113"/>
              <a:gd name="connsiteY193" fmla="*/ 2902040 h 3188466"/>
              <a:gd name="connsiteX194" fmla="*/ 5371708 w 12202113"/>
              <a:gd name="connsiteY194" fmla="*/ 2900629 h 3188466"/>
              <a:gd name="connsiteX195" fmla="*/ 5360976 w 12202113"/>
              <a:gd name="connsiteY195" fmla="*/ 2899197 h 3188466"/>
              <a:gd name="connsiteX196" fmla="*/ 5360345 w 12202113"/>
              <a:gd name="connsiteY196" fmla="*/ 2898671 h 3188466"/>
              <a:gd name="connsiteX197" fmla="*/ 5324367 w 12202113"/>
              <a:gd name="connsiteY197" fmla="*/ 2902593 h 3188466"/>
              <a:gd name="connsiteX198" fmla="*/ 5319673 w 12202113"/>
              <a:gd name="connsiteY198" fmla="*/ 2902094 h 3188466"/>
              <a:gd name="connsiteX199" fmla="*/ 5296114 w 12202113"/>
              <a:gd name="connsiteY199" fmla="*/ 2905958 h 3188466"/>
              <a:gd name="connsiteX200" fmla="*/ 5283999 w 12202113"/>
              <a:gd name="connsiteY200" fmla="*/ 2907258 h 3188466"/>
              <a:gd name="connsiteX201" fmla="*/ 5280460 w 12202113"/>
              <a:gd name="connsiteY201" fmla="*/ 2909063 h 3188466"/>
              <a:gd name="connsiteX202" fmla="*/ 5262637 w 12202113"/>
              <a:gd name="connsiteY202" fmla="*/ 2910250 h 3188466"/>
              <a:gd name="connsiteX203" fmla="*/ 5260635 w 12202113"/>
              <a:gd name="connsiteY203" fmla="*/ 2909845 h 3188466"/>
              <a:gd name="connsiteX204" fmla="*/ 5245770 w 12202113"/>
              <a:gd name="connsiteY204" fmla="*/ 2912842 h 3188466"/>
              <a:gd name="connsiteX205" fmla="*/ 5233108 w 12202113"/>
              <a:gd name="connsiteY205" fmla="*/ 2917794 h 3188466"/>
              <a:gd name="connsiteX206" fmla="*/ 5082201 w 12202113"/>
              <a:gd name="connsiteY206" fmla="*/ 2920260 h 3188466"/>
              <a:gd name="connsiteX207" fmla="*/ 4939211 w 12202113"/>
              <a:gd name="connsiteY207" fmla="*/ 2931760 h 3188466"/>
              <a:gd name="connsiteX208" fmla="*/ 4794309 w 12202113"/>
              <a:gd name="connsiteY208" fmla="*/ 2937227 h 3188466"/>
              <a:gd name="connsiteX209" fmla="*/ 4637676 w 12202113"/>
              <a:gd name="connsiteY209" fmla="*/ 2946666 h 3188466"/>
              <a:gd name="connsiteX210" fmla="*/ 4585922 w 12202113"/>
              <a:gd name="connsiteY210" fmla="*/ 2944906 h 3188466"/>
              <a:gd name="connsiteX211" fmla="*/ 4539516 w 12202113"/>
              <a:gd name="connsiteY211" fmla="*/ 2953466 h 3188466"/>
              <a:gd name="connsiteX212" fmla="*/ 4520819 w 12202113"/>
              <a:gd name="connsiteY212" fmla="*/ 2950477 h 3188466"/>
              <a:gd name="connsiteX213" fmla="*/ 4517604 w 12202113"/>
              <a:gd name="connsiteY213" fmla="*/ 2949852 h 3188466"/>
              <a:gd name="connsiteX214" fmla="*/ 4504537 w 12202113"/>
              <a:gd name="connsiteY214" fmla="*/ 2949759 h 3188466"/>
              <a:gd name="connsiteX215" fmla="*/ 4501104 w 12202113"/>
              <a:gd name="connsiteY215" fmla="*/ 2946715 h 3188466"/>
              <a:gd name="connsiteX216" fmla="*/ 4342695 w 12202113"/>
              <a:gd name="connsiteY216" fmla="*/ 2951638 h 3188466"/>
              <a:gd name="connsiteX217" fmla="*/ 4274096 w 12202113"/>
              <a:gd name="connsiteY217" fmla="*/ 2953640 h 3188466"/>
              <a:gd name="connsiteX218" fmla="*/ 4248170 w 12202113"/>
              <a:gd name="connsiteY218" fmla="*/ 2951384 h 3188466"/>
              <a:gd name="connsiteX219" fmla="*/ 4147924 w 12202113"/>
              <a:gd name="connsiteY219" fmla="*/ 2945945 h 3188466"/>
              <a:gd name="connsiteX220" fmla="*/ 4061825 w 12202113"/>
              <a:gd name="connsiteY220" fmla="*/ 2944206 h 3188466"/>
              <a:gd name="connsiteX221" fmla="*/ 3998557 w 12202113"/>
              <a:gd name="connsiteY221" fmla="*/ 2955821 h 3188466"/>
              <a:gd name="connsiteX222" fmla="*/ 3993107 w 12202113"/>
              <a:gd name="connsiteY222" fmla="*/ 2953708 h 3188466"/>
              <a:gd name="connsiteX223" fmla="*/ 3949713 w 12202113"/>
              <a:gd name="connsiteY223" fmla="*/ 2955441 h 3188466"/>
              <a:gd name="connsiteX224" fmla="*/ 3797284 w 12202113"/>
              <a:gd name="connsiteY224" fmla="*/ 2977037 h 3188466"/>
              <a:gd name="connsiteX225" fmla="*/ 3712498 w 12202113"/>
              <a:gd name="connsiteY225" fmla="*/ 2979996 h 3188466"/>
              <a:gd name="connsiteX226" fmla="*/ 3682471 w 12202113"/>
              <a:gd name="connsiteY226" fmla="*/ 2978543 h 3188466"/>
              <a:gd name="connsiteX227" fmla="*/ 3632163 w 12202113"/>
              <a:gd name="connsiteY227" fmla="*/ 2976264 h 3188466"/>
              <a:gd name="connsiteX228" fmla="*/ 3594728 w 12202113"/>
              <a:gd name="connsiteY228" fmla="*/ 2968398 h 3188466"/>
              <a:gd name="connsiteX229" fmla="*/ 3552594 w 12202113"/>
              <a:gd name="connsiteY229" fmla="*/ 2968934 h 3188466"/>
              <a:gd name="connsiteX230" fmla="*/ 3542589 w 12202113"/>
              <a:gd name="connsiteY230" fmla="*/ 2977031 h 3188466"/>
              <a:gd name="connsiteX231" fmla="*/ 3497591 w 12202113"/>
              <a:gd name="connsiteY231" fmla="*/ 2975018 h 3188466"/>
              <a:gd name="connsiteX232" fmla="*/ 3429352 w 12202113"/>
              <a:gd name="connsiteY232" fmla="*/ 2971090 h 3188466"/>
              <a:gd name="connsiteX233" fmla="*/ 3389938 w 12202113"/>
              <a:gd name="connsiteY233" fmla="*/ 2970884 h 3188466"/>
              <a:gd name="connsiteX234" fmla="*/ 3282344 w 12202113"/>
              <a:gd name="connsiteY234" fmla="*/ 2968084 h 3188466"/>
              <a:gd name="connsiteX235" fmla="*/ 3174624 w 12202113"/>
              <a:gd name="connsiteY235" fmla="*/ 2963576 h 3188466"/>
              <a:gd name="connsiteX236" fmla="*/ 3111077 w 12202113"/>
              <a:gd name="connsiteY236" fmla="*/ 2951285 h 3188466"/>
              <a:gd name="connsiteX237" fmla="*/ 3022501 w 12202113"/>
              <a:gd name="connsiteY237" fmla="*/ 2948619 h 3188466"/>
              <a:gd name="connsiteX238" fmla="*/ 3007714 w 12202113"/>
              <a:gd name="connsiteY238" fmla="*/ 2946762 h 3188466"/>
              <a:gd name="connsiteX239" fmla="*/ 2903098 w 12202113"/>
              <a:gd name="connsiteY239" fmla="*/ 2940576 h 3188466"/>
              <a:gd name="connsiteX240" fmla="*/ 2781591 w 12202113"/>
              <a:gd name="connsiteY240" fmla="*/ 2946394 h 3188466"/>
              <a:gd name="connsiteX241" fmla="*/ 2627942 w 12202113"/>
              <a:gd name="connsiteY241" fmla="*/ 2919996 h 3188466"/>
              <a:gd name="connsiteX242" fmla="*/ 2354959 w 12202113"/>
              <a:gd name="connsiteY242" fmla="*/ 2882080 h 3188466"/>
              <a:gd name="connsiteX243" fmla="*/ 2063184 w 12202113"/>
              <a:gd name="connsiteY243" fmla="*/ 2879109 h 3188466"/>
              <a:gd name="connsiteX244" fmla="*/ 1986946 w 12202113"/>
              <a:gd name="connsiteY244" fmla="*/ 2887619 h 3188466"/>
              <a:gd name="connsiteX245" fmla="*/ 1763479 w 12202113"/>
              <a:gd name="connsiteY245" fmla="*/ 2909077 h 3188466"/>
              <a:gd name="connsiteX246" fmla="*/ 1537980 w 12202113"/>
              <a:gd name="connsiteY246" fmla="*/ 2960398 h 3188466"/>
              <a:gd name="connsiteX247" fmla="*/ 1395229 w 12202113"/>
              <a:gd name="connsiteY247" fmla="*/ 2975625 h 3188466"/>
              <a:gd name="connsiteX248" fmla="*/ 1327834 w 12202113"/>
              <a:gd name="connsiteY248" fmla="*/ 2989485 h 3188466"/>
              <a:gd name="connsiteX249" fmla="*/ 1280757 w 12202113"/>
              <a:gd name="connsiteY249" fmla="*/ 2992959 h 3188466"/>
              <a:gd name="connsiteX250" fmla="*/ 1252582 w 12202113"/>
              <a:gd name="connsiteY250" fmla="*/ 2995877 h 3188466"/>
              <a:gd name="connsiteX251" fmla="*/ 1204670 w 12202113"/>
              <a:gd name="connsiteY251" fmla="*/ 3014826 h 3188466"/>
              <a:gd name="connsiteX252" fmla="*/ 1020457 w 12202113"/>
              <a:gd name="connsiteY252" fmla="*/ 3031603 h 3188466"/>
              <a:gd name="connsiteX253" fmla="*/ 843248 w 12202113"/>
              <a:gd name="connsiteY253" fmla="*/ 3026954 h 3188466"/>
              <a:gd name="connsiteX254" fmla="*/ 583517 w 12202113"/>
              <a:gd name="connsiteY254" fmla="*/ 3089095 h 3188466"/>
              <a:gd name="connsiteX255" fmla="*/ 556836 w 12202113"/>
              <a:gd name="connsiteY255" fmla="*/ 3094374 h 3188466"/>
              <a:gd name="connsiteX256" fmla="*/ 412089 w 12202113"/>
              <a:gd name="connsiteY256" fmla="*/ 3121334 h 3188466"/>
              <a:gd name="connsiteX257" fmla="*/ 83929 w 12202113"/>
              <a:gd name="connsiteY257" fmla="*/ 3150566 h 3188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</a:cxnLst>
            <a:rect l="l" t="t" r="r" b="b"/>
            <a:pathLst>
              <a:path w="12202113" h="3188466">
                <a:moveTo>
                  <a:pt x="0" y="3188466"/>
                </a:moveTo>
                <a:lnTo>
                  <a:pt x="10116" y="2657641"/>
                </a:lnTo>
                <a:lnTo>
                  <a:pt x="10116" y="0"/>
                </a:lnTo>
                <a:lnTo>
                  <a:pt x="12202113" y="0"/>
                </a:lnTo>
                <a:lnTo>
                  <a:pt x="12202113" y="2879832"/>
                </a:lnTo>
                <a:lnTo>
                  <a:pt x="12198167" y="2880360"/>
                </a:lnTo>
                <a:cubicBezTo>
                  <a:pt x="12163116" y="2884349"/>
                  <a:pt x="12143771" y="2884544"/>
                  <a:pt x="12122128" y="2887194"/>
                </a:cubicBezTo>
                <a:cubicBezTo>
                  <a:pt x="12087086" y="2893347"/>
                  <a:pt x="12050015" y="2907304"/>
                  <a:pt x="12028868" y="2911786"/>
                </a:cubicBezTo>
                <a:lnTo>
                  <a:pt x="11995238" y="2914090"/>
                </a:lnTo>
                <a:lnTo>
                  <a:pt x="11996460" y="2918442"/>
                </a:lnTo>
                <a:lnTo>
                  <a:pt x="11983968" y="2918762"/>
                </a:lnTo>
                <a:lnTo>
                  <a:pt x="11956084" y="2918868"/>
                </a:lnTo>
                <a:cubicBezTo>
                  <a:pt x="11938684" y="2919526"/>
                  <a:pt x="11890300" y="2918483"/>
                  <a:pt x="11872586" y="2920076"/>
                </a:cubicBezTo>
                <a:cubicBezTo>
                  <a:pt x="11867476" y="2924717"/>
                  <a:pt x="11859589" y="2927247"/>
                  <a:pt x="11849804" y="2928420"/>
                </a:cubicBezTo>
                <a:lnTo>
                  <a:pt x="11828254" y="2928551"/>
                </a:lnTo>
                <a:lnTo>
                  <a:pt x="11703277" y="2939735"/>
                </a:lnTo>
                <a:lnTo>
                  <a:pt x="11686094" y="2940570"/>
                </a:lnTo>
                <a:lnTo>
                  <a:pt x="11676788" y="2944321"/>
                </a:lnTo>
                <a:cubicBezTo>
                  <a:pt x="11669684" y="2945069"/>
                  <a:pt x="11649276" y="2944585"/>
                  <a:pt x="11643464" y="2945066"/>
                </a:cubicBezTo>
                <a:lnTo>
                  <a:pt x="11641922" y="2947200"/>
                </a:lnTo>
                <a:cubicBezTo>
                  <a:pt x="11623408" y="2950611"/>
                  <a:pt x="11553770" y="2961969"/>
                  <a:pt x="11532386" y="2965529"/>
                </a:cubicBezTo>
                <a:cubicBezTo>
                  <a:pt x="11528114" y="2962248"/>
                  <a:pt x="11518548" y="2967430"/>
                  <a:pt x="11513619" y="2968556"/>
                </a:cubicBezTo>
                <a:cubicBezTo>
                  <a:pt x="11512856" y="2966346"/>
                  <a:pt x="11500924" y="2965672"/>
                  <a:pt x="11497404" y="2967639"/>
                </a:cubicBezTo>
                <a:cubicBezTo>
                  <a:pt x="11413522" y="2978420"/>
                  <a:pt x="11455510" y="2956141"/>
                  <a:pt x="11407630" y="2970255"/>
                </a:cubicBezTo>
                <a:cubicBezTo>
                  <a:pt x="11399160" y="2971190"/>
                  <a:pt x="11392296" y="2970299"/>
                  <a:pt x="11386276" y="2968648"/>
                </a:cubicBezTo>
                <a:lnTo>
                  <a:pt x="11377296" y="2965257"/>
                </a:lnTo>
                <a:lnTo>
                  <a:pt x="11342536" y="2971666"/>
                </a:lnTo>
                <a:cubicBezTo>
                  <a:pt x="11325414" y="2973900"/>
                  <a:pt x="11307393" y="2975381"/>
                  <a:pt x="11288902" y="2976058"/>
                </a:cubicBezTo>
                <a:cubicBezTo>
                  <a:pt x="11284753" y="2971542"/>
                  <a:pt x="11270239" y="2977957"/>
                  <a:pt x="11263411" y="2979228"/>
                </a:cubicBezTo>
                <a:cubicBezTo>
                  <a:pt x="11263340" y="2976278"/>
                  <a:pt x="11248212" y="2974865"/>
                  <a:pt x="11242843" y="2977303"/>
                </a:cubicBezTo>
                <a:cubicBezTo>
                  <a:pt x="11130019" y="2987845"/>
                  <a:pt x="11193504" y="2960297"/>
                  <a:pt x="11125798" y="2976816"/>
                </a:cubicBezTo>
                <a:cubicBezTo>
                  <a:pt x="11114472" y="2977677"/>
                  <a:pt x="11105974" y="2976199"/>
                  <a:pt x="11098884" y="2973758"/>
                </a:cubicBezTo>
                <a:lnTo>
                  <a:pt x="11086128" y="2967663"/>
                </a:lnTo>
                <a:lnTo>
                  <a:pt x="11076132" y="2969836"/>
                </a:lnTo>
                <a:cubicBezTo>
                  <a:pt x="11038408" y="2970007"/>
                  <a:pt x="11027285" y="2963760"/>
                  <a:pt x="11005337" y="2970053"/>
                </a:cubicBezTo>
                <a:cubicBezTo>
                  <a:pt x="10972902" y="2956973"/>
                  <a:pt x="10983824" y="2968749"/>
                  <a:pt x="10959154" y="2970750"/>
                </a:cubicBezTo>
                <a:cubicBezTo>
                  <a:pt x="10939692" y="2973358"/>
                  <a:pt x="10975422" y="2978377"/>
                  <a:pt x="10956347" y="2979118"/>
                </a:cubicBezTo>
                <a:cubicBezTo>
                  <a:pt x="10935712" y="2975741"/>
                  <a:pt x="10936682" y="2986229"/>
                  <a:pt x="10915223" y="2982099"/>
                </a:cubicBezTo>
                <a:cubicBezTo>
                  <a:pt x="10920436" y="2974198"/>
                  <a:pt x="10872877" y="2983630"/>
                  <a:pt x="10871398" y="2976728"/>
                </a:cubicBezTo>
                <a:cubicBezTo>
                  <a:pt x="10853171" y="2986599"/>
                  <a:pt x="10844013" y="2974439"/>
                  <a:pt x="10819743" y="2977481"/>
                </a:cubicBezTo>
                <a:cubicBezTo>
                  <a:pt x="10808314" y="2981215"/>
                  <a:pt x="10800068" y="2981856"/>
                  <a:pt x="10788834" y="2977840"/>
                </a:cubicBezTo>
                <a:cubicBezTo>
                  <a:pt x="10736185" y="2996020"/>
                  <a:pt x="10756982" y="2978653"/>
                  <a:pt x="10707711" y="2985644"/>
                </a:cubicBezTo>
                <a:cubicBezTo>
                  <a:pt x="10665262" y="2992997"/>
                  <a:pt x="10617142" y="2997767"/>
                  <a:pt x="10576086" y="3015319"/>
                </a:cubicBezTo>
                <a:cubicBezTo>
                  <a:pt x="10568550" y="3020292"/>
                  <a:pt x="10550046" y="3022174"/>
                  <a:pt x="10534761" y="3019524"/>
                </a:cubicBezTo>
                <a:cubicBezTo>
                  <a:pt x="10532134" y="3019067"/>
                  <a:pt x="10529698" y="3018490"/>
                  <a:pt x="10527537" y="3017814"/>
                </a:cubicBezTo>
                <a:cubicBezTo>
                  <a:pt x="10492044" y="3020498"/>
                  <a:pt x="10362224" y="3032491"/>
                  <a:pt x="10321799" y="3035635"/>
                </a:cubicBezTo>
                <a:cubicBezTo>
                  <a:pt x="10318526" y="3029246"/>
                  <a:pt x="10298084" y="3040774"/>
                  <a:pt x="10284989" y="3036679"/>
                </a:cubicBezTo>
                <a:cubicBezTo>
                  <a:pt x="10275610" y="3033085"/>
                  <a:pt x="10267220" y="3035744"/>
                  <a:pt x="10257423" y="3036027"/>
                </a:cubicBezTo>
                <a:cubicBezTo>
                  <a:pt x="10244517" y="3033202"/>
                  <a:pt x="10202424" y="3038304"/>
                  <a:pt x="10191450" y="3041963"/>
                </a:cubicBezTo>
                <a:cubicBezTo>
                  <a:pt x="10165225" y="3054679"/>
                  <a:pt x="10105634" y="3045236"/>
                  <a:pt x="10083845" y="3054978"/>
                </a:cubicBezTo>
                <a:cubicBezTo>
                  <a:pt x="10075939" y="3056408"/>
                  <a:pt x="10068203" y="3056986"/>
                  <a:pt x="10060611" y="3057035"/>
                </a:cubicBezTo>
                <a:lnTo>
                  <a:pt x="10039363" y="3055961"/>
                </a:lnTo>
                <a:lnTo>
                  <a:pt x="10033322" y="3053238"/>
                </a:lnTo>
                <a:lnTo>
                  <a:pt x="10020337" y="3053912"/>
                </a:lnTo>
                <a:lnTo>
                  <a:pt x="10016616" y="3053498"/>
                </a:lnTo>
                <a:cubicBezTo>
                  <a:pt x="10009508" y="3052695"/>
                  <a:pt x="10002492" y="3051995"/>
                  <a:pt x="9995549" y="3051719"/>
                </a:cubicBezTo>
                <a:cubicBezTo>
                  <a:pt x="10004680" y="3065377"/>
                  <a:pt x="9937988" y="3051618"/>
                  <a:pt x="9957212" y="3062663"/>
                </a:cubicBezTo>
                <a:cubicBezTo>
                  <a:pt x="9920646" y="3063519"/>
                  <a:pt x="9948538" y="3073806"/>
                  <a:pt x="9904584" y="3063999"/>
                </a:cubicBezTo>
                <a:cubicBezTo>
                  <a:pt x="9847813" y="3075166"/>
                  <a:pt x="9758323" y="3071010"/>
                  <a:pt x="9713857" y="3087955"/>
                </a:cubicBezTo>
                <a:cubicBezTo>
                  <a:pt x="9719380" y="3081485"/>
                  <a:pt x="9695453" y="3076466"/>
                  <a:pt x="9678879" y="3079676"/>
                </a:cubicBezTo>
                <a:cubicBezTo>
                  <a:pt x="9698255" y="3054291"/>
                  <a:pt x="9613348" y="3102551"/>
                  <a:pt x="9598760" y="3085228"/>
                </a:cubicBezTo>
                <a:cubicBezTo>
                  <a:pt x="9598041" y="3101310"/>
                  <a:pt x="9523758" y="3128579"/>
                  <a:pt x="9488796" y="3115384"/>
                </a:cubicBezTo>
                <a:cubicBezTo>
                  <a:pt x="9435532" y="3118605"/>
                  <a:pt x="9397815" y="3131898"/>
                  <a:pt x="9341972" y="3126583"/>
                </a:cubicBezTo>
                <a:cubicBezTo>
                  <a:pt x="9340239" y="3128735"/>
                  <a:pt x="9337399" y="3130536"/>
                  <a:pt x="9333795" y="3132083"/>
                </a:cubicBezTo>
                <a:lnTo>
                  <a:pt x="9321736" y="3135834"/>
                </a:lnTo>
                <a:lnTo>
                  <a:pt x="9319405" y="3135561"/>
                </a:lnTo>
                <a:cubicBezTo>
                  <a:pt x="9310247" y="3135512"/>
                  <a:pt x="9305558" y="3136419"/>
                  <a:pt x="9302847" y="3137746"/>
                </a:cubicBezTo>
                <a:lnTo>
                  <a:pt x="9300930" y="3139687"/>
                </a:lnTo>
                <a:lnTo>
                  <a:pt x="9290106" y="3141645"/>
                </a:lnTo>
                <a:lnTo>
                  <a:pt x="9270220" y="3146737"/>
                </a:lnTo>
                <a:lnTo>
                  <a:pt x="9265150" y="3146531"/>
                </a:lnTo>
                <a:lnTo>
                  <a:pt x="9233057" y="3152408"/>
                </a:lnTo>
                <a:lnTo>
                  <a:pt x="9231974" y="3151938"/>
                </a:lnTo>
                <a:cubicBezTo>
                  <a:pt x="9228816" y="3151020"/>
                  <a:pt x="9225099" y="3150595"/>
                  <a:pt x="9220130" y="3151189"/>
                </a:cubicBezTo>
                <a:cubicBezTo>
                  <a:pt x="9218372" y="3142213"/>
                  <a:pt x="9213458" y="3148467"/>
                  <a:pt x="9198955" y="3151015"/>
                </a:cubicBezTo>
                <a:cubicBezTo>
                  <a:pt x="9192986" y="3137641"/>
                  <a:pt x="9157451" y="3149750"/>
                  <a:pt x="9142196" y="3143802"/>
                </a:cubicBezTo>
                <a:cubicBezTo>
                  <a:pt x="9131673" y="3145976"/>
                  <a:pt x="9120437" y="3148030"/>
                  <a:pt x="9108665" y="3149868"/>
                </a:cubicBezTo>
                <a:lnTo>
                  <a:pt x="9014086" y="3150791"/>
                </a:lnTo>
                <a:lnTo>
                  <a:pt x="8915037" y="3140020"/>
                </a:lnTo>
                <a:cubicBezTo>
                  <a:pt x="8878400" y="3139785"/>
                  <a:pt x="8846675" y="3135786"/>
                  <a:pt x="8815667" y="3138606"/>
                </a:cubicBezTo>
                <a:cubicBezTo>
                  <a:pt x="8803071" y="3135495"/>
                  <a:pt x="8791199" y="3134238"/>
                  <a:pt x="8779688" y="3138895"/>
                </a:cubicBezTo>
                <a:cubicBezTo>
                  <a:pt x="8745498" y="3137342"/>
                  <a:pt x="8737221" y="3130691"/>
                  <a:pt x="8715556" y="3135878"/>
                </a:cubicBezTo>
                <a:cubicBezTo>
                  <a:pt x="8696347" y="3125121"/>
                  <a:pt x="8695210" y="3129227"/>
                  <a:pt x="8686183" y="3132307"/>
                </a:cubicBezTo>
                <a:lnTo>
                  <a:pt x="8684895" y="3132527"/>
                </a:lnTo>
                <a:lnTo>
                  <a:pt x="8682270" y="3130989"/>
                </a:lnTo>
                <a:lnTo>
                  <a:pt x="8676836" y="3130278"/>
                </a:lnTo>
                <a:lnTo>
                  <a:pt x="8662002" y="3130735"/>
                </a:lnTo>
                <a:lnTo>
                  <a:pt x="8656423" y="3131304"/>
                </a:lnTo>
                <a:cubicBezTo>
                  <a:pt x="8652581" y="3131550"/>
                  <a:pt x="8650028" y="3131521"/>
                  <a:pt x="8648261" y="3131294"/>
                </a:cubicBezTo>
                <a:lnTo>
                  <a:pt x="8648057" y="3131167"/>
                </a:lnTo>
                <a:lnTo>
                  <a:pt x="8640412" y="3131403"/>
                </a:lnTo>
                <a:cubicBezTo>
                  <a:pt x="8627510" y="3132092"/>
                  <a:pt x="8614954" y="3133035"/>
                  <a:pt x="8603003" y="3134155"/>
                </a:cubicBezTo>
                <a:cubicBezTo>
                  <a:pt x="8592897" y="3127095"/>
                  <a:pt x="8548738" y="3135435"/>
                  <a:pt x="8553571" y="3122125"/>
                </a:cubicBezTo>
                <a:cubicBezTo>
                  <a:pt x="8537450" y="3123243"/>
                  <a:pt x="8527699" y="3128769"/>
                  <a:pt x="8533128" y="3120039"/>
                </a:cubicBezTo>
                <a:cubicBezTo>
                  <a:pt x="8527821" y="3120156"/>
                  <a:pt x="8524551" y="3119414"/>
                  <a:pt x="8522209" y="3118252"/>
                </a:cubicBezTo>
                <a:lnTo>
                  <a:pt x="8521532" y="3117705"/>
                </a:lnTo>
                <a:lnTo>
                  <a:pt x="8485667" y="3120406"/>
                </a:lnTo>
                <a:lnTo>
                  <a:pt x="8480905" y="3119749"/>
                </a:lnTo>
                <a:lnTo>
                  <a:pt x="8457530" y="3122810"/>
                </a:lnTo>
                <a:lnTo>
                  <a:pt x="8445451" y="3123697"/>
                </a:lnTo>
                <a:lnTo>
                  <a:pt x="8442039" y="3125378"/>
                </a:lnTo>
                <a:cubicBezTo>
                  <a:pt x="8438355" y="3126399"/>
                  <a:pt x="8433075" y="3126839"/>
                  <a:pt x="8424215" y="3125963"/>
                </a:cubicBezTo>
                <a:lnTo>
                  <a:pt x="8422165" y="3125491"/>
                </a:lnTo>
                <a:lnTo>
                  <a:pt x="8407465" y="3127979"/>
                </a:lnTo>
                <a:cubicBezTo>
                  <a:pt x="8402731" y="3129129"/>
                  <a:pt x="8398540" y="3130592"/>
                  <a:pt x="8395146" y="3132488"/>
                </a:cubicBezTo>
                <a:cubicBezTo>
                  <a:pt x="8345093" y="3122354"/>
                  <a:pt x="8297866" y="3131626"/>
                  <a:pt x="8243538" y="3129873"/>
                </a:cubicBezTo>
                <a:cubicBezTo>
                  <a:pt x="8220052" y="3114107"/>
                  <a:pt x="8126172" y="3133411"/>
                  <a:pt x="8112685" y="3148698"/>
                </a:cubicBezTo>
                <a:cubicBezTo>
                  <a:pt x="8112380" y="3135302"/>
                  <a:pt x="8044302" y="3153542"/>
                  <a:pt x="8026741" y="3154015"/>
                </a:cubicBezTo>
                <a:cubicBezTo>
                  <a:pt x="8020887" y="3154173"/>
                  <a:pt x="8020646" y="3152357"/>
                  <a:pt x="8030400" y="3146736"/>
                </a:cubicBezTo>
                <a:cubicBezTo>
                  <a:pt x="8011739" y="3148301"/>
                  <a:pt x="7992477" y="3141339"/>
                  <a:pt x="8002987" y="3135663"/>
                </a:cubicBezTo>
                <a:cubicBezTo>
                  <a:pt x="7946297" y="3147811"/>
                  <a:pt x="7862627" y="3135732"/>
                  <a:pt x="7798568" y="3141249"/>
                </a:cubicBezTo>
                <a:cubicBezTo>
                  <a:pt x="7763645" y="3127901"/>
                  <a:pt x="7782577" y="3140251"/>
                  <a:pt x="7746353" y="3137755"/>
                </a:cubicBezTo>
                <a:cubicBezTo>
                  <a:pt x="7756261" y="3150042"/>
                  <a:pt x="7702377" y="3130861"/>
                  <a:pt x="7700395" y="3144729"/>
                </a:cubicBezTo>
                <a:cubicBezTo>
                  <a:pt x="7693866" y="3143835"/>
                  <a:pt x="7687603" y="3142532"/>
                  <a:pt x="7681335" y="3141120"/>
                </a:cubicBezTo>
                <a:lnTo>
                  <a:pt x="7678044" y="3140387"/>
                </a:lnTo>
                <a:lnTo>
                  <a:pt x="7664890" y="3139855"/>
                </a:lnTo>
                <a:lnTo>
                  <a:pt x="7661183" y="3136706"/>
                </a:lnTo>
                <a:lnTo>
                  <a:pt x="7641383" y="3133755"/>
                </a:lnTo>
                <a:cubicBezTo>
                  <a:pt x="7633967" y="3133115"/>
                  <a:pt x="7625987" y="3132967"/>
                  <a:pt x="7617169" y="3133614"/>
                </a:cubicBezTo>
                <a:cubicBezTo>
                  <a:pt x="7595475" y="3139109"/>
                  <a:pt x="7561695" y="3132374"/>
                  <a:pt x="7531143" y="3132781"/>
                </a:cubicBezTo>
                <a:lnTo>
                  <a:pt x="7517113" y="3134483"/>
                </a:lnTo>
                <a:lnTo>
                  <a:pt x="7471320" y="3131645"/>
                </a:lnTo>
                <a:cubicBezTo>
                  <a:pt x="7458285" y="3131095"/>
                  <a:pt x="7444756" y="3130805"/>
                  <a:pt x="7430512" y="3131007"/>
                </a:cubicBezTo>
                <a:lnTo>
                  <a:pt x="7404071" y="3132361"/>
                </a:lnTo>
                <a:lnTo>
                  <a:pt x="7397140" y="3131239"/>
                </a:lnTo>
                <a:cubicBezTo>
                  <a:pt x="7385068" y="3131364"/>
                  <a:pt x="7369091" y="3135313"/>
                  <a:pt x="7370514" y="3130516"/>
                </a:cubicBezTo>
                <a:lnTo>
                  <a:pt x="7356953" y="3132179"/>
                </a:lnTo>
                <a:lnTo>
                  <a:pt x="7343567" y="3128350"/>
                </a:lnTo>
                <a:cubicBezTo>
                  <a:pt x="7342101" y="3127461"/>
                  <a:pt x="7340998" y="3126514"/>
                  <a:pt x="7340295" y="3125545"/>
                </a:cubicBezTo>
                <a:lnTo>
                  <a:pt x="7321348" y="3126804"/>
                </a:lnTo>
                <a:lnTo>
                  <a:pt x="7305815" y="3124063"/>
                </a:lnTo>
                <a:lnTo>
                  <a:pt x="7292274" y="3125855"/>
                </a:lnTo>
                <a:lnTo>
                  <a:pt x="7286654" y="3125451"/>
                </a:lnTo>
                <a:lnTo>
                  <a:pt x="7272685" y="3124094"/>
                </a:lnTo>
                <a:cubicBezTo>
                  <a:pt x="7265523" y="3123143"/>
                  <a:pt x="7257508" y="3121997"/>
                  <a:pt x="7248584" y="3121080"/>
                </a:cubicBezTo>
                <a:lnTo>
                  <a:pt x="7241065" y="3120661"/>
                </a:lnTo>
                <a:lnTo>
                  <a:pt x="7224696" y="3116051"/>
                </a:lnTo>
                <a:cubicBezTo>
                  <a:pt x="7212786" y="3112566"/>
                  <a:pt x="7203412" y="3110217"/>
                  <a:pt x="7193009" y="3112108"/>
                </a:cubicBezTo>
                <a:cubicBezTo>
                  <a:pt x="7175276" y="3107606"/>
                  <a:pt x="7162888" y="3094987"/>
                  <a:pt x="7137220" y="3098354"/>
                </a:cubicBezTo>
                <a:cubicBezTo>
                  <a:pt x="7145010" y="3092637"/>
                  <a:pt x="7108715" y="3097662"/>
                  <a:pt x="7104427" y="3091790"/>
                </a:cubicBezTo>
                <a:cubicBezTo>
                  <a:pt x="7102447" y="3087061"/>
                  <a:pt x="7090976" y="3087484"/>
                  <a:pt x="7082240" y="3085740"/>
                </a:cubicBezTo>
                <a:cubicBezTo>
                  <a:pt x="7076014" y="3080911"/>
                  <a:pt x="7032058" y="3076501"/>
                  <a:pt x="7016754" y="3077196"/>
                </a:cubicBezTo>
                <a:cubicBezTo>
                  <a:pt x="6973620" y="3082001"/>
                  <a:pt x="6938923" y="3062558"/>
                  <a:pt x="6904436" y="3065900"/>
                </a:cubicBezTo>
                <a:cubicBezTo>
                  <a:pt x="6895406" y="3065445"/>
                  <a:pt x="6887919" y="3064350"/>
                  <a:pt x="6881434" y="3062865"/>
                </a:cubicBezTo>
                <a:lnTo>
                  <a:pt x="6865273" y="3057749"/>
                </a:lnTo>
                <a:cubicBezTo>
                  <a:pt x="6865072" y="3056626"/>
                  <a:pt x="6864871" y="3055502"/>
                  <a:pt x="6864671" y="3054378"/>
                </a:cubicBezTo>
                <a:lnTo>
                  <a:pt x="6852599" y="3052306"/>
                </a:lnTo>
                <a:lnTo>
                  <a:pt x="6850143" y="3051232"/>
                </a:lnTo>
                <a:cubicBezTo>
                  <a:pt x="6845470" y="3049168"/>
                  <a:pt x="6840704" y="3047206"/>
                  <a:pt x="6835301" y="3045593"/>
                </a:cubicBezTo>
                <a:cubicBezTo>
                  <a:pt x="6820447" y="3058242"/>
                  <a:pt x="6786888" y="3033956"/>
                  <a:pt x="6784871" y="3046562"/>
                </a:cubicBezTo>
                <a:cubicBezTo>
                  <a:pt x="6752593" y="3039899"/>
                  <a:pt x="6759140" y="3053646"/>
                  <a:pt x="6738245" y="3037055"/>
                </a:cubicBezTo>
                <a:cubicBezTo>
                  <a:pt x="6671880" y="3034501"/>
                  <a:pt x="6603220" y="3013245"/>
                  <a:pt x="6537703" y="3017736"/>
                </a:cubicBezTo>
                <a:cubicBezTo>
                  <a:pt x="6553051" y="3013722"/>
                  <a:pt x="6541149" y="3004943"/>
                  <a:pt x="6521858" y="3004158"/>
                </a:cubicBezTo>
                <a:cubicBezTo>
                  <a:pt x="6580141" y="2987944"/>
                  <a:pt x="6428765" y="3009117"/>
                  <a:pt x="6445069" y="2992470"/>
                </a:cubicBezTo>
                <a:cubicBezTo>
                  <a:pt x="6417897" y="3005060"/>
                  <a:pt x="6310156" y="3011743"/>
                  <a:pt x="6302447" y="2994274"/>
                </a:cubicBezTo>
                <a:cubicBezTo>
                  <a:pt x="6252173" y="2986131"/>
                  <a:pt x="6198382" y="2989085"/>
                  <a:pt x="6160029" y="2973666"/>
                </a:cubicBezTo>
                <a:cubicBezTo>
                  <a:pt x="6155014" y="2975022"/>
                  <a:pt x="6149642" y="2975878"/>
                  <a:pt x="6144046" y="2976380"/>
                </a:cubicBezTo>
                <a:lnTo>
                  <a:pt x="6127670" y="2976929"/>
                </a:lnTo>
                <a:lnTo>
                  <a:pt x="6126155" y="2976245"/>
                </a:lnTo>
                <a:cubicBezTo>
                  <a:pt x="6118509" y="2974369"/>
                  <a:pt x="6113052" y="2974144"/>
                  <a:pt x="6108575" y="2974651"/>
                </a:cubicBezTo>
                <a:lnTo>
                  <a:pt x="6103746" y="2975803"/>
                </a:lnTo>
                <a:lnTo>
                  <a:pt x="6091377" y="2975180"/>
                </a:lnTo>
                <a:lnTo>
                  <a:pt x="6066183" y="2975222"/>
                </a:lnTo>
                <a:lnTo>
                  <a:pt x="6063287" y="2974353"/>
                </a:lnTo>
                <a:lnTo>
                  <a:pt x="6054813" y="2974911"/>
                </a:lnTo>
                <a:lnTo>
                  <a:pt x="6050809" y="2973985"/>
                </a:lnTo>
                <a:lnTo>
                  <a:pt x="6013979" y="2974553"/>
                </a:lnTo>
                <a:cubicBezTo>
                  <a:pt x="6013918" y="2974361"/>
                  <a:pt x="6013860" y="2974167"/>
                  <a:pt x="6013800" y="2973973"/>
                </a:cubicBezTo>
                <a:cubicBezTo>
                  <a:pt x="6012565" y="2972689"/>
                  <a:pt x="6010070" y="2971765"/>
                  <a:pt x="6004866" y="2971570"/>
                </a:cubicBezTo>
                <a:cubicBezTo>
                  <a:pt x="6017706" y="2963268"/>
                  <a:pt x="6003515" y="2968156"/>
                  <a:pt x="5987036" y="2968315"/>
                </a:cubicBezTo>
                <a:cubicBezTo>
                  <a:pt x="6003302" y="2955458"/>
                  <a:pt x="5953573" y="2961108"/>
                  <a:pt x="5950027" y="2953546"/>
                </a:cubicBezTo>
                <a:cubicBezTo>
                  <a:pt x="5937559" y="2953953"/>
                  <a:pt x="5924668" y="2954151"/>
                  <a:pt x="5911668" y="2954074"/>
                </a:cubicBezTo>
                <a:lnTo>
                  <a:pt x="5904110" y="2953861"/>
                </a:lnTo>
                <a:cubicBezTo>
                  <a:pt x="5904082" y="2953815"/>
                  <a:pt x="5904053" y="2953769"/>
                  <a:pt x="5904026" y="2953724"/>
                </a:cubicBezTo>
                <a:cubicBezTo>
                  <a:pt x="5902528" y="2953395"/>
                  <a:pt x="5900097" y="2953219"/>
                  <a:pt x="5896189" y="2953236"/>
                </a:cubicBezTo>
                <a:lnTo>
                  <a:pt x="5890331" y="2953471"/>
                </a:lnTo>
                <a:lnTo>
                  <a:pt x="5875672" y="2953056"/>
                </a:lnTo>
                <a:lnTo>
                  <a:pt x="5871070" y="2952035"/>
                </a:lnTo>
                <a:lnTo>
                  <a:pt x="5869888" y="2950364"/>
                </a:lnTo>
                <a:lnTo>
                  <a:pt x="5868461" y="2950506"/>
                </a:lnTo>
                <a:cubicBezTo>
                  <a:pt x="5857092" y="2953019"/>
                  <a:pt x="5852416" y="2957005"/>
                  <a:pt x="5843343" y="2945262"/>
                </a:cubicBezTo>
                <a:cubicBezTo>
                  <a:pt x="5817989" y="2949116"/>
                  <a:pt x="5815840" y="2942065"/>
                  <a:pt x="5784331" y="2938531"/>
                </a:cubicBezTo>
                <a:cubicBezTo>
                  <a:pt x="5769202" y="2942455"/>
                  <a:pt x="5758885" y="2940521"/>
                  <a:pt x="5749498" y="2936713"/>
                </a:cubicBezTo>
                <a:cubicBezTo>
                  <a:pt x="5717228" y="2937683"/>
                  <a:pt x="5690227" y="2931877"/>
                  <a:pt x="5655214" y="2929503"/>
                </a:cubicBezTo>
                <a:cubicBezTo>
                  <a:pt x="5614827" y="2933899"/>
                  <a:pt x="5598877" y="2923069"/>
                  <a:pt x="5561446" y="2920575"/>
                </a:cubicBezTo>
                <a:cubicBezTo>
                  <a:pt x="5525084" y="2929276"/>
                  <a:pt x="5537471" y="2911136"/>
                  <a:pt x="5519456" y="2906631"/>
                </a:cubicBezTo>
                <a:lnTo>
                  <a:pt x="5514099" y="2906097"/>
                </a:lnTo>
                <a:lnTo>
                  <a:pt x="5499273" y="2907057"/>
                </a:lnTo>
                <a:lnTo>
                  <a:pt x="5493664" y="2907817"/>
                </a:lnTo>
                <a:cubicBezTo>
                  <a:pt x="5489815" y="2908191"/>
                  <a:pt x="5487270" y="2908250"/>
                  <a:pt x="5485530" y="2908080"/>
                </a:cubicBezTo>
                <a:lnTo>
                  <a:pt x="5485337" y="2907959"/>
                </a:lnTo>
                <a:lnTo>
                  <a:pt x="5477696" y="2908455"/>
                </a:lnTo>
                <a:cubicBezTo>
                  <a:pt x="5464775" y="2909581"/>
                  <a:pt x="5452182" y="2910951"/>
                  <a:pt x="5440170" y="2912482"/>
                </a:cubicBezTo>
                <a:cubicBezTo>
                  <a:pt x="5430698" y="2905718"/>
                  <a:pt x="5385970" y="2915593"/>
                  <a:pt x="5391911" y="2902040"/>
                </a:cubicBezTo>
                <a:cubicBezTo>
                  <a:pt x="5375744" y="2903707"/>
                  <a:pt x="5365560" y="2909594"/>
                  <a:pt x="5371708" y="2900629"/>
                </a:cubicBezTo>
                <a:cubicBezTo>
                  <a:pt x="5366408" y="2900926"/>
                  <a:pt x="5363213" y="2900288"/>
                  <a:pt x="5360976" y="2899197"/>
                </a:cubicBezTo>
                <a:lnTo>
                  <a:pt x="5360345" y="2898671"/>
                </a:lnTo>
                <a:lnTo>
                  <a:pt x="5324367" y="2902593"/>
                </a:lnTo>
                <a:lnTo>
                  <a:pt x="5319673" y="2902094"/>
                </a:lnTo>
                <a:lnTo>
                  <a:pt x="5296114" y="2905958"/>
                </a:lnTo>
                <a:lnTo>
                  <a:pt x="5283999" y="2907258"/>
                </a:lnTo>
                <a:lnTo>
                  <a:pt x="5280460" y="2909063"/>
                </a:lnTo>
                <a:cubicBezTo>
                  <a:pt x="5276699" y="2910214"/>
                  <a:pt x="5271395" y="2910834"/>
                  <a:pt x="5262637" y="2910250"/>
                </a:cubicBezTo>
                <a:lnTo>
                  <a:pt x="5260635" y="2909845"/>
                </a:lnTo>
                <a:lnTo>
                  <a:pt x="5245770" y="2912842"/>
                </a:lnTo>
                <a:cubicBezTo>
                  <a:pt x="5240955" y="2914159"/>
                  <a:pt x="5236652" y="2915770"/>
                  <a:pt x="5233108" y="2917794"/>
                </a:cubicBezTo>
                <a:cubicBezTo>
                  <a:pt x="5184071" y="2909280"/>
                  <a:pt x="5136210" y="2920197"/>
                  <a:pt x="5082201" y="2920260"/>
                </a:cubicBezTo>
                <a:lnTo>
                  <a:pt x="4939211" y="2931760"/>
                </a:lnTo>
                <a:cubicBezTo>
                  <a:pt x="4920477" y="2933960"/>
                  <a:pt x="4783353" y="2943291"/>
                  <a:pt x="4794309" y="2937227"/>
                </a:cubicBezTo>
                <a:cubicBezTo>
                  <a:pt x="4736776" y="2951353"/>
                  <a:pt x="4701995" y="2938961"/>
                  <a:pt x="4637676" y="2946666"/>
                </a:cubicBezTo>
                <a:cubicBezTo>
                  <a:pt x="4603987" y="2934412"/>
                  <a:pt x="4621816" y="2946201"/>
                  <a:pt x="4585922" y="2944906"/>
                </a:cubicBezTo>
                <a:cubicBezTo>
                  <a:pt x="4594760" y="2956935"/>
                  <a:pt x="4542663" y="2939450"/>
                  <a:pt x="4539516" y="2953466"/>
                </a:cubicBezTo>
                <a:cubicBezTo>
                  <a:pt x="4533082" y="2952789"/>
                  <a:pt x="4526953" y="2951687"/>
                  <a:pt x="4520819" y="2950477"/>
                </a:cubicBezTo>
                <a:lnTo>
                  <a:pt x="4517604" y="2949852"/>
                </a:lnTo>
                <a:lnTo>
                  <a:pt x="4504537" y="2949759"/>
                </a:lnTo>
                <a:lnTo>
                  <a:pt x="4501104" y="2946715"/>
                </a:lnTo>
                <a:lnTo>
                  <a:pt x="4342695" y="2951638"/>
                </a:lnTo>
                <a:cubicBezTo>
                  <a:pt x="4328954" y="2954609"/>
                  <a:pt x="4284038" y="2957184"/>
                  <a:pt x="4274096" y="2953640"/>
                </a:cubicBezTo>
                <a:cubicBezTo>
                  <a:pt x="4264434" y="2953346"/>
                  <a:pt x="4254047" y="2955481"/>
                  <a:pt x="4248170" y="2951384"/>
                </a:cubicBezTo>
                <a:lnTo>
                  <a:pt x="4147924" y="2945945"/>
                </a:lnTo>
                <a:cubicBezTo>
                  <a:pt x="4131656" y="2952619"/>
                  <a:pt x="4104816" y="2942907"/>
                  <a:pt x="4061825" y="2944206"/>
                </a:cubicBezTo>
                <a:cubicBezTo>
                  <a:pt x="4044045" y="2951860"/>
                  <a:pt x="4032845" y="2944993"/>
                  <a:pt x="3998557" y="2955821"/>
                </a:cubicBezTo>
                <a:cubicBezTo>
                  <a:pt x="3997072" y="2955023"/>
                  <a:pt x="3995237" y="2954313"/>
                  <a:pt x="3993107" y="2953708"/>
                </a:cubicBezTo>
                <a:cubicBezTo>
                  <a:pt x="3980729" y="2950196"/>
                  <a:pt x="3961302" y="2950972"/>
                  <a:pt x="3949713" y="2955441"/>
                </a:cubicBezTo>
                <a:cubicBezTo>
                  <a:pt x="3894925" y="2970367"/>
                  <a:pt x="3844508" y="2972262"/>
                  <a:pt x="3797284" y="2977037"/>
                </a:cubicBezTo>
                <a:cubicBezTo>
                  <a:pt x="3743822" y="2981057"/>
                  <a:pt x="3778974" y="2965129"/>
                  <a:pt x="3712498" y="2979996"/>
                </a:cubicBezTo>
                <a:cubicBezTo>
                  <a:pt x="3705202" y="2975373"/>
                  <a:pt x="3696720" y="2975524"/>
                  <a:pt x="3682471" y="2978543"/>
                </a:cubicBezTo>
                <a:cubicBezTo>
                  <a:pt x="3656488" y="2980127"/>
                  <a:pt x="3658300" y="2967587"/>
                  <a:pt x="3632163" y="2976264"/>
                </a:cubicBezTo>
                <a:cubicBezTo>
                  <a:pt x="3636766" y="2969363"/>
                  <a:pt x="3582819" y="2975892"/>
                  <a:pt x="3594728" y="2968398"/>
                </a:cubicBezTo>
                <a:cubicBezTo>
                  <a:pt x="3577705" y="2963064"/>
                  <a:pt x="3569481" y="2973476"/>
                  <a:pt x="3552594" y="2968934"/>
                </a:cubicBezTo>
                <a:cubicBezTo>
                  <a:pt x="3533613" y="2968552"/>
                  <a:pt x="3563577" y="2975594"/>
                  <a:pt x="3542589" y="2977031"/>
                </a:cubicBezTo>
                <a:cubicBezTo>
                  <a:pt x="3517131" y="2977564"/>
                  <a:pt x="3517346" y="2989828"/>
                  <a:pt x="3497591" y="2975018"/>
                </a:cubicBezTo>
                <a:lnTo>
                  <a:pt x="3429352" y="2971090"/>
                </a:lnTo>
                <a:cubicBezTo>
                  <a:pt x="3414141" y="2975624"/>
                  <a:pt x="3401904" y="2974195"/>
                  <a:pt x="3389938" y="2970884"/>
                </a:cubicBezTo>
                <a:cubicBezTo>
                  <a:pt x="3354504" y="2973297"/>
                  <a:pt x="3322178" y="2968827"/>
                  <a:pt x="3282344" y="2968084"/>
                </a:cubicBezTo>
                <a:cubicBezTo>
                  <a:pt x="3239277" y="2974224"/>
                  <a:pt x="3217192" y="2964327"/>
                  <a:pt x="3174624" y="2963576"/>
                </a:cubicBezTo>
                <a:cubicBezTo>
                  <a:pt x="3132504" y="2975210"/>
                  <a:pt x="3146911" y="2949576"/>
                  <a:pt x="3111077" y="2951285"/>
                </a:cubicBezTo>
                <a:cubicBezTo>
                  <a:pt x="3052732" y="2962418"/>
                  <a:pt x="3112543" y="2942881"/>
                  <a:pt x="3022501" y="2948619"/>
                </a:cubicBezTo>
                <a:cubicBezTo>
                  <a:pt x="3017399" y="2950352"/>
                  <a:pt x="3006521" y="2948989"/>
                  <a:pt x="3007714" y="2946762"/>
                </a:cubicBezTo>
                <a:cubicBezTo>
                  <a:pt x="2987987" y="2948105"/>
                  <a:pt x="2931270" y="2937206"/>
                  <a:pt x="2903098" y="2940576"/>
                </a:cubicBezTo>
                <a:cubicBezTo>
                  <a:pt x="2848155" y="2935894"/>
                  <a:pt x="2821430" y="2947095"/>
                  <a:pt x="2781591" y="2946394"/>
                </a:cubicBezTo>
                <a:cubicBezTo>
                  <a:pt x="2735559" y="2940279"/>
                  <a:pt x="2708563" y="2934146"/>
                  <a:pt x="2627942" y="2919996"/>
                </a:cubicBezTo>
                <a:lnTo>
                  <a:pt x="2354959" y="2882080"/>
                </a:lnTo>
                <a:cubicBezTo>
                  <a:pt x="2252426" y="2847776"/>
                  <a:pt x="2124519" y="2878188"/>
                  <a:pt x="2063184" y="2879109"/>
                </a:cubicBezTo>
                <a:cubicBezTo>
                  <a:pt x="2038620" y="2892844"/>
                  <a:pt x="2017217" y="2880735"/>
                  <a:pt x="1986946" y="2887619"/>
                </a:cubicBezTo>
                <a:cubicBezTo>
                  <a:pt x="1919067" y="2894646"/>
                  <a:pt x="1852404" y="2912737"/>
                  <a:pt x="1763479" y="2909077"/>
                </a:cubicBezTo>
                <a:cubicBezTo>
                  <a:pt x="1726097" y="2949538"/>
                  <a:pt x="1621108" y="2933327"/>
                  <a:pt x="1537980" y="2960398"/>
                </a:cubicBezTo>
                <a:cubicBezTo>
                  <a:pt x="1489205" y="2967965"/>
                  <a:pt x="1410921" y="2954082"/>
                  <a:pt x="1395229" y="2975625"/>
                </a:cubicBezTo>
                <a:cubicBezTo>
                  <a:pt x="1371975" y="2964548"/>
                  <a:pt x="1352259" y="2986116"/>
                  <a:pt x="1327834" y="2989485"/>
                </a:cubicBezTo>
                <a:cubicBezTo>
                  <a:pt x="1307734" y="2982782"/>
                  <a:pt x="1298456" y="2990289"/>
                  <a:pt x="1280757" y="2992959"/>
                </a:cubicBezTo>
                <a:cubicBezTo>
                  <a:pt x="1272383" y="2988567"/>
                  <a:pt x="1257337" y="2989790"/>
                  <a:pt x="1252582" y="2995877"/>
                </a:cubicBezTo>
                <a:cubicBezTo>
                  <a:pt x="1260705" y="3008688"/>
                  <a:pt x="1207969" y="3005420"/>
                  <a:pt x="1204670" y="3014826"/>
                </a:cubicBezTo>
                <a:cubicBezTo>
                  <a:pt x="1174431" y="3018683"/>
                  <a:pt x="1041848" y="3015513"/>
                  <a:pt x="1020457" y="3031603"/>
                </a:cubicBezTo>
                <a:cubicBezTo>
                  <a:pt x="959520" y="3042500"/>
                  <a:pt x="869308" y="3024872"/>
                  <a:pt x="843248" y="3026954"/>
                </a:cubicBezTo>
                <a:cubicBezTo>
                  <a:pt x="815646" y="3001836"/>
                  <a:pt x="694189" y="3080490"/>
                  <a:pt x="583517" y="3089095"/>
                </a:cubicBezTo>
                <a:cubicBezTo>
                  <a:pt x="568425" y="3087467"/>
                  <a:pt x="560448" y="3088013"/>
                  <a:pt x="556836" y="3094374"/>
                </a:cubicBezTo>
                <a:cubicBezTo>
                  <a:pt x="528264" y="3099747"/>
                  <a:pt x="471823" y="3109156"/>
                  <a:pt x="412089" y="3121334"/>
                </a:cubicBezTo>
                <a:cubicBezTo>
                  <a:pt x="367235" y="3131096"/>
                  <a:pt x="143790" y="3139436"/>
                  <a:pt x="83929" y="315056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A215D2-DFCA-72F2-2CF0-A934DE58ED48}"/>
              </a:ext>
            </a:extLst>
          </p:cNvPr>
          <p:cNvSpPr txBox="1"/>
          <p:nvPr/>
        </p:nvSpPr>
        <p:spPr>
          <a:xfrm>
            <a:off x="496111" y="3576187"/>
            <a:ext cx="10857689" cy="328181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Prep for Fall Recruitment Event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 the Sign-up Night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Meet with School Administration 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Secure interest table at Back-to-School Night, in Summer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Update Unit Be-A-Scout Pin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Develop and approve Pack 12-to-18-month Calendar with events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Confirm Sign-up Night Event Date/Location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Geofence Sign-up Night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Promote Sign-up Night at Back-to- School Night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Have all returning families share on Social Media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Confirm  Parent Orientation Meeting time and Location before Sign-up night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Place Yard-signs  in the Community and at School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Conduct Scout Talk at School, Charter Organization, etc.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Confirm Troop to help at Sign-up Night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00E4C9E-3A46-6B96-9532-3E1B56A9AF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68" t="29014" r="13956" b="25431"/>
          <a:stretch/>
        </p:blipFill>
        <p:spPr bwMode="auto">
          <a:xfrm>
            <a:off x="1696087" y="274102"/>
            <a:ext cx="8457736" cy="2456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6610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9529910-0273-0B0C-7193-5F1311A544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8173B2C-C5DF-D8F0-E7F6-6F26BF554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1F18FB-E217-6390-AD08-6533E4035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291" y="3296652"/>
            <a:ext cx="12202113" cy="3561346"/>
          </a:xfrm>
          <a:custGeom>
            <a:avLst/>
            <a:gdLst>
              <a:gd name="connsiteX0" fmla="*/ 0 w 12202113"/>
              <a:gd name="connsiteY0" fmla="*/ 3188466 h 3188466"/>
              <a:gd name="connsiteX1" fmla="*/ 10116 w 12202113"/>
              <a:gd name="connsiteY1" fmla="*/ 2657641 h 3188466"/>
              <a:gd name="connsiteX2" fmla="*/ 10116 w 12202113"/>
              <a:gd name="connsiteY2" fmla="*/ 0 h 3188466"/>
              <a:gd name="connsiteX3" fmla="*/ 12202113 w 12202113"/>
              <a:gd name="connsiteY3" fmla="*/ 0 h 3188466"/>
              <a:gd name="connsiteX4" fmla="*/ 12202113 w 12202113"/>
              <a:gd name="connsiteY4" fmla="*/ 2879832 h 3188466"/>
              <a:gd name="connsiteX5" fmla="*/ 12198167 w 12202113"/>
              <a:gd name="connsiteY5" fmla="*/ 2880360 h 3188466"/>
              <a:gd name="connsiteX6" fmla="*/ 12122128 w 12202113"/>
              <a:gd name="connsiteY6" fmla="*/ 2887194 h 3188466"/>
              <a:gd name="connsiteX7" fmla="*/ 12028868 w 12202113"/>
              <a:gd name="connsiteY7" fmla="*/ 2911786 h 3188466"/>
              <a:gd name="connsiteX8" fmla="*/ 11995238 w 12202113"/>
              <a:gd name="connsiteY8" fmla="*/ 2914090 h 3188466"/>
              <a:gd name="connsiteX9" fmla="*/ 11996460 w 12202113"/>
              <a:gd name="connsiteY9" fmla="*/ 2918442 h 3188466"/>
              <a:gd name="connsiteX10" fmla="*/ 11983968 w 12202113"/>
              <a:gd name="connsiteY10" fmla="*/ 2918762 h 3188466"/>
              <a:gd name="connsiteX11" fmla="*/ 11956084 w 12202113"/>
              <a:gd name="connsiteY11" fmla="*/ 2918868 h 3188466"/>
              <a:gd name="connsiteX12" fmla="*/ 11872586 w 12202113"/>
              <a:gd name="connsiteY12" fmla="*/ 2920076 h 3188466"/>
              <a:gd name="connsiteX13" fmla="*/ 11849804 w 12202113"/>
              <a:gd name="connsiteY13" fmla="*/ 2928420 h 3188466"/>
              <a:gd name="connsiteX14" fmla="*/ 11828254 w 12202113"/>
              <a:gd name="connsiteY14" fmla="*/ 2928551 h 3188466"/>
              <a:gd name="connsiteX15" fmla="*/ 11703277 w 12202113"/>
              <a:gd name="connsiteY15" fmla="*/ 2939735 h 3188466"/>
              <a:gd name="connsiteX16" fmla="*/ 11686094 w 12202113"/>
              <a:gd name="connsiteY16" fmla="*/ 2940570 h 3188466"/>
              <a:gd name="connsiteX17" fmla="*/ 11676788 w 12202113"/>
              <a:gd name="connsiteY17" fmla="*/ 2944321 h 3188466"/>
              <a:gd name="connsiteX18" fmla="*/ 11643464 w 12202113"/>
              <a:gd name="connsiteY18" fmla="*/ 2945066 h 3188466"/>
              <a:gd name="connsiteX19" fmla="*/ 11641922 w 12202113"/>
              <a:gd name="connsiteY19" fmla="*/ 2947200 h 3188466"/>
              <a:gd name="connsiteX20" fmla="*/ 11532386 w 12202113"/>
              <a:gd name="connsiteY20" fmla="*/ 2965529 h 3188466"/>
              <a:gd name="connsiteX21" fmla="*/ 11513619 w 12202113"/>
              <a:gd name="connsiteY21" fmla="*/ 2968556 h 3188466"/>
              <a:gd name="connsiteX22" fmla="*/ 11497404 w 12202113"/>
              <a:gd name="connsiteY22" fmla="*/ 2967639 h 3188466"/>
              <a:gd name="connsiteX23" fmla="*/ 11407630 w 12202113"/>
              <a:gd name="connsiteY23" fmla="*/ 2970255 h 3188466"/>
              <a:gd name="connsiteX24" fmla="*/ 11386276 w 12202113"/>
              <a:gd name="connsiteY24" fmla="*/ 2968648 h 3188466"/>
              <a:gd name="connsiteX25" fmla="*/ 11377296 w 12202113"/>
              <a:gd name="connsiteY25" fmla="*/ 2965257 h 3188466"/>
              <a:gd name="connsiteX26" fmla="*/ 11342536 w 12202113"/>
              <a:gd name="connsiteY26" fmla="*/ 2971666 h 3188466"/>
              <a:gd name="connsiteX27" fmla="*/ 11288902 w 12202113"/>
              <a:gd name="connsiteY27" fmla="*/ 2976058 h 3188466"/>
              <a:gd name="connsiteX28" fmla="*/ 11263411 w 12202113"/>
              <a:gd name="connsiteY28" fmla="*/ 2979228 h 3188466"/>
              <a:gd name="connsiteX29" fmla="*/ 11242843 w 12202113"/>
              <a:gd name="connsiteY29" fmla="*/ 2977303 h 3188466"/>
              <a:gd name="connsiteX30" fmla="*/ 11125798 w 12202113"/>
              <a:gd name="connsiteY30" fmla="*/ 2976816 h 3188466"/>
              <a:gd name="connsiteX31" fmla="*/ 11098884 w 12202113"/>
              <a:gd name="connsiteY31" fmla="*/ 2973758 h 3188466"/>
              <a:gd name="connsiteX32" fmla="*/ 11086128 w 12202113"/>
              <a:gd name="connsiteY32" fmla="*/ 2967663 h 3188466"/>
              <a:gd name="connsiteX33" fmla="*/ 11076132 w 12202113"/>
              <a:gd name="connsiteY33" fmla="*/ 2969836 h 3188466"/>
              <a:gd name="connsiteX34" fmla="*/ 11005337 w 12202113"/>
              <a:gd name="connsiteY34" fmla="*/ 2970053 h 3188466"/>
              <a:gd name="connsiteX35" fmla="*/ 10959154 w 12202113"/>
              <a:gd name="connsiteY35" fmla="*/ 2970750 h 3188466"/>
              <a:gd name="connsiteX36" fmla="*/ 10956347 w 12202113"/>
              <a:gd name="connsiteY36" fmla="*/ 2979118 h 3188466"/>
              <a:gd name="connsiteX37" fmla="*/ 10915223 w 12202113"/>
              <a:gd name="connsiteY37" fmla="*/ 2982099 h 3188466"/>
              <a:gd name="connsiteX38" fmla="*/ 10871398 w 12202113"/>
              <a:gd name="connsiteY38" fmla="*/ 2976728 h 3188466"/>
              <a:gd name="connsiteX39" fmla="*/ 10819743 w 12202113"/>
              <a:gd name="connsiteY39" fmla="*/ 2977481 h 3188466"/>
              <a:gd name="connsiteX40" fmla="*/ 10788834 w 12202113"/>
              <a:gd name="connsiteY40" fmla="*/ 2977840 h 3188466"/>
              <a:gd name="connsiteX41" fmla="*/ 10707711 w 12202113"/>
              <a:gd name="connsiteY41" fmla="*/ 2985644 h 3188466"/>
              <a:gd name="connsiteX42" fmla="*/ 10576086 w 12202113"/>
              <a:gd name="connsiteY42" fmla="*/ 3015319 h 3188466"/>
              <a:gd name="connsiteX43" fmla="*/ 10534761 w 12202113"/>
              <a:gd name="connsiteY43" fmla="*/ 3019524 h 3188466"/>
              <a:gd name="connsiteX44" fmla="*/ 10527537 w 12202113"/>
              <a:gd name="connsiteY44" fmla="*/ 3017814 h 3188466"/>
              <a:gd name="connsiteX45" fmla="*/ 10321799 w 12202113"/>
              <a:gd name="connsiteY45" fmla="*/ 3035635 h 3188466"/>
              <a:gd name="connsiteX46" fmla="*/ 10284989 w 12202113"/>
              <a:gd name="connsiteY46" fmla="*/ 3036679 h 3188466"/>
              <a:gd name="connsiteX47" fmla="*/ 10257423 w 12202113"/>
              <a:gd name="connsiteY47" fmla="*/ 3036027 h 3188466"/>
              <a:gd name="connsiteX48" fmla="*/ 10191450 w 12202113"/>
              <a:gd name="connsiteY48" fmla="*/ 3041963 h 3188466"/>
              <a:gd name="connsiteX49" fmla="*/ 10083845 w 12202113"/>
              <a:gd name="connsiteY49" fmla="*/ 3054978 h 3188466"/>
              <a:gd name="connsiteX50" fmla="*/ 10060611 w 12202113"/>
              <a:gd name="connsiteY50" fmla="*/ 3057035 h 3188466"/>
              <a:gd name="connsiteX51" fmla="*/ 10039363 w 12202113"/>
              <a:gd name="connsiteY51" fmla="*/ 3055961 h 3188466"/>
              <a:gd name="connsiteX52" fmla="*/ 10033322 w 12202113"/>
              <a:gd name="connsiteY52" fmla="*/ 3053238 h 3188466"/>
              <a:gd name="connsiteX53" fmla="*/ 10020337 w 12202113"/>
              <a:gd name="connsiteY53" fmla="*/ 3053912 h 3188466"/>
              <a:gd name="connsiteX54" fmla="*/ 10016616 w 12202113"/>
              <a:gd name="connsiteY54" fmla="*/ 3053498 h 3188466"/>
              <a:gd name="connsiteX55" fmla="*/ 9995549 w 12202113"/>
              <a:gd name="connsiteY55" fmla="*/ 3051719 h 3188466"/>
              <a:gd name="connsiteX56" fmla="*/ 9957212 w 12202113"/>
              <a:gd name="connsiteY56" fmla="*/ 3062663 h 3188466"/>
              <a:gd name="connsiteX57" fmla="*/ 9904584 w 12202113"/>
              <a:gd name="connsiteY57" fmla="*/ 3063999 h 3188466"/>
              <a:gd name="connsiteX58" fmla="*/ 9713857 w 12202113"/>
              <a:gd name="connsiteY58" fmla="*/ 3087955 h 3188466"/>
              <a:gd name="connsiteX59" fmla="*/ 9678879 w 12202113"/>
              <a:gd name="connsiteY59" fmla="*/ 3079676 h 3188466"/>
              <a:gd name="connsiteX60" fmla="*/ 9598760 w 12202113"/>
              <a:gd name="connsiteY60" fmla="*/ 3085228 h 3188466"/>
              <a:gd name="connsiteX61" fmla="*/ 9488796 w 12202113"/>
              <a:gd name="connsiteY61" fmla="*/ 3115384 h 3188466"/>
              <a:gd name="connsiteX62" fmla="*/ 9341972 w 12202113"/>
              <a:gd name="connsiteY62" fmla="*/ 3126583 h 3188466"/>
              <a:gd name="connsiteX63" fmla="*/ 9333795 w 12202113"/>
              <a:gd name="connsiteY63" fmla="*/ 3132083 h 3188466"/>
              <a:gd name="connsiteX64" fmla="*/ 9321736 w 12202113"/>
              <a:gd name="connsiteY64" fmla="*/ 3135834 h 3188466"/>
              <a:gd name="connsiteX65" fmla="*/ 9319405 w 12202113"/>
              <a:gd name="connsiteY65" fmla="*/ 3135561 h 3188466"/>
              <a:gd name="connsiteX66" fmla="*/ 9302847 w 12202113"/>
              <a:gd name="connsiteY66" fmla="*/ 3137746 h 3188466"/>
              <a:gd name="connsiteX67" fmla="*/ 9300930 w 12202113"/>
              <a:gd name="connsiteY67" fmla="*/ 3139687 h 3188466"/>
              <a:gd name="connsiteX68" fmla="*/ 9290106 w 12202113"/>
              <a:gd name="connsiteY68" fmla="*/ 3141645 h 3188466"/>
              <a:gd name="connsiteX69" fmla="*/ 9270220 w 12202113"/>
              <a:gd name="connsiteY69" fmla="*/ 3146737 h 3188466"/>
              <a:gd name="connsiteX70" fmla="*/ 9265150 w 12202113"/>
              <a:gd name="connsiteY70" fmla="*/ 3146531 h 3188466"/>
              <a:gd name="connsiteX71" fmla="*/ 9233057 w 12202113"/>
              <a:gd name="connsiteY71" fmla="*/ 3152408 h 3188466"/>
              <a:gd name="connsiteX72" fmla="*/ 9231974 w 12202113"/>
              <a:gd name="connsiteY72" fmla="*/ 3151938 h 3188466"/>
              <a:gd name="connsiteX73" fmla="*/ 9220130 w 12202113"/>
              <a:gd name="connsiteY73" fmla="*/ 3151189 h 3188466"/>
              <a:gd name="connsiteX74" fmla="*/ 9198955 w 12202113"/>
              <a:gd name="connsiteY74" fmla="*/ 3151015 h 3188466"/>
              <a:gd name="connsiteX75" fmla="*/ 9142196 w 12202113"/>
              <a:gd name="connsiteY75" fmla="*/ 3143802 h 3188466"/>
              <a:gd name="connsiteX76" fmla="*/ 9108665 w 12202113"/>
              <a:gd name="connsiteY76" fmla="*/ 3149868 h 3188466"/>
              <a:gd name="connsiteX77" fmla="*/ 9014086 w 12202113"/>
              <a:gd name="connsiteY77" fmla="*/ 3150791 h 3188466"/>
              <a:gd name="connsiteX78" fmla="*/ 8915037 w 12202113"/>
              <a:gd name="connsiteY78" fmla="*/ 3140020 h 3188466"/>
              <a:gd name="connsiteX79" fmla="*/ 8815667 w 12202113"/>
              <a:gd name="connsiteY79" fmla="*/ 3138606 h 3188466"/>
              <a:gd name="connsiteX80" fmla="*/ 8779688 w 12202113"/>
              <a:gd name="connsiteY80" fmla="*/ 3138895 h 3188466"/>
              <a:gd name="connsiteX81" fmla="*/ 8715556 w 12202113"/>
              <a:gd name="connsiteY81" fmla="*/ 3135878 h 3188466"/>
              <a:gd name="connsiteX82" fmla="*/ 8686183 w 12202113"/>
              <a:gd name="connsiteY82" fmla="*/ 3132307 h 3188466"/>
              <a:gd name="connsiteX83" fmla="*/ 8684895 w 12202113"/>
              <a:gd name="connsiteY83" fmla="*/ 3132527 h 3188466"/>
              <a:gd name="connsiteX84" fmla="*/ 8682270 w 12202113"/>
              <a:gd name="connsiteY84" fmla="*/ 3130989 h 3188466"/>
              <a:gd name="connsiteX85" fmla="*/ 8676836 w 12202113"/>
              <a:gd name="connsiteY85" fmla="*/ 3130278 h 3188466"/>
              <a:gd name="connsiteX86" fmla="*/ 8662002 w 12202113"/>
              <a:gd name="connsiteY86" fmla="*/ 3130735 h 3188466"/>
              <a:gd name="connsiteX87" fmla="*/ 8656423 w 12202113"/>
              <a:gd name="connsiteY87" fmla="*/ 3131304 h 3188466"/>
              <a:gd name="connsiteX88" fmla="*/ 8648261 w 12202113"/>
              <a:gd name="connsiteY88" fmla="*/ 3131294 h 3188466"/>
              <a:gd name="connsiteX89" fmla="*/ 8648057 w 12202113"/>
              <a:gd name="connsiteY89" fmla="*/ 3131167 h 3188466"/>
              <a:gd name="connsiteX90" fmla="*/ 8640412 w 12202113"/>
              <a:gd name="connsiteY90" fmla="*/ 3131403 h 3188466"/>
              <a:gd name="connsiteX91" fmla="*/ 8603003 w 12202113"/>
              <a:gd name="connsiteY91" fmla="*/ 3134155 h 3188466"/>
              <a:gd name="connsiteX92" fmla="*/ 8553571 w 12202113"/>
              <a:gd name="connsiteY92" fmla="*/ 3122125 h 3188466"/>
              <a:gd name="connsiteX93" fmla="*/ 8533128 w 12202113"/>
              <a:gd name="connsiteY93" fmla="*/ 3120039 h 3188466"/>
              <a:gd name="connsiteX94" fmla="*/ 8522209 w 12202113"/>
              <a:gd name="connsiteY94" fmla="*/ 3118252 h 3188466"/>
              <a:gd name="connsiteX95" fmla="*/ 8521532 w 12202113"/>
              <a:gd name="connsiteY95" fmla="*/ 3117705 h 3188466"/>
              <a:gd name="connsiteX96" fmla="*/ 8485667 w 12202113"/>
              <a:gd name="connsiteY96" fmla="*/ 3120406 h 3188466"/>
              <a:gd name="connsiteX97" fmla="*/ 8480905 w 12202113"/>
              <a:gd name="connsiteY97" fmla="*/ 3119749 h 3188466"/>
              <a:gd name="connsiteX98" fmla="*/ 8457530 w 12202113"/>
              <a:gd name="connsiteY98" fmla="*/ 3122810 h 3188466"/>
              <a:gd name="connsiteX99" fmla="*/ 8445451 w 12202113"/>
              <a:gd name="connsiteY99" fmla="*/ 3123697 h 3188466"/>
              <a:gd name="connsiteX100" fmla="*/ 8442039 w 12202113"/>
              <a:gd name="connsiteY100" fmla="*/ 3125378 h 3188466"/>
              <a:gd name="connsiteX101" fmla="*/ 8424215 w 12202113"/>
              <a:gd name="connsiteY101" fmla="*/ 3125963 h 3188466"/>
              <a:gd name="connsiteX102" fmla="*/ 8422165 w 12202113"/>
              <a:gd name="connsiteY102" fmla="*/ 3125491 h 3188466"/>
              <a:gd name="connsiteX103" fmla="*/ 8407465 w 12202113"/>
              <a:gd name="connsiteY103" fmla="*/ 3127979 h 3188466"/>
              <a:gd name="connsiteX104" fmla="*/ 8395146 w 12202113"/>
              <a:gd name="connsiteY104" fmla="*/ 3132488 h 3188466"/>
              <a:gd name="connsiteX105" fmla="*/ 8243538 w 12202113"/>
              <a:gd name="connsiteY105" fmla="*/ 3129873 h 3188466"/>
              <a:gd name="connsiteX106" fmla="*/ 8112685 w 12202113"/>
              <a:gd name="connsiteY106" fmla="*/ 3148698 h 3188466"/>
              <a:gd name="connsiteX107" fmla="*/ 8026741 w 12202113"/>
              <a:gd name="connsiteY107" fmla="*/ 3154015 h 3188466"/>
              <a:gd name="connsiteX108" fmla="*/ 8030400 w 12202113"/>
              <a:gd name="connsiteY108" fmla="*/ 3146736 h 3188466"/>
              <a:gd name="connsiteX109" fmla="*/ 8002987 w 12202113"/>
              <a:gd name="connsiteY109" fmla="*/ 3135663 h 3188466"/>
              <a:gd name="connsiteX110" fmla="*/ 7798568 w 12202113"/>
              <a:gd name="connsiteY110" fmla="*/ 3141249 h 3188466"/>
              <a:gd name="connsiteX111" fmla="*/ 7746353 w 12202113"/>
              <a:gd name="connsiteY111" fmla="*/ 3137755 h 3188466"/>
              <a:gd name="connsiteX112" fmla="*/ 7700395 w 12202113"/>
              <a:gd name="connsiteY112" fmla="*/ 3144729 h 3188466"/>
              <a:gd name="connsiteX113" fmla="*/ 7681335 w 12202113"/>
              <a:gd name="connsiteY113" fmla="*/ 3141120 h 3188466"/>
              <a:gd name="connsiteX114" fmla="*/ 7678044 w 12202113"/>
              <a:gd name="connsiteY114" fmla="*/ 3140387 h 3188466"/>
              <a:gd name="connsiteX115" fmla="*/ 7664890 w 12202113"/>
              <a:gd name="connsiteY115" fmla="*/ 3139855 h 3188466"/>
              <a:gd name="connsiteX116" fmla="*/ 7661183 w 12202113"/>
              <a:gd name="connsiteY116" fmla="*/ 3136706 h 3188466"/>
              <a:gd name="connsiteX117" fmla="*/ 7641383 w 12202113"/>
              <a:gd name="connsiteY117" fmla="*/ 3133755 h 3188466"/>
              <a:gd name="connsiteX118" fmla="*/ 7617169 w 12202113"/>
              <a:gd name="connsiteY118" fmla="*/ 3133614 h 3188466"/>
              <a:gd name="connsiteX119" fmla="*/ 7531143 w 12202113"/>
              <a:gd name="connsiteY119" fmla="*/ 3132781 h 3188466"/>
              <a:gd name="connsiteX120" fmla="*/ 7517113 w 12202113"/>
              <a:gd name="connsiteY120" fmla="*/ 3134483 h 3188466"/>
              <a:gd name="connsiteX121" fmla="*/ 7471320 w 12202113"/>
              <a:gd name="connsiteY121" fmla="*/ 3131645 h 3188466"/>
              <a:gd name="connsiteX122" fmla="*/ 7430512 w 12202113"/>
              <a:gd name="connsiteY122" fmla="*/ 3131007 h 3188466"/>
              <a:gd name="connsiteX123" fmla="*/ 7404071 w 12202113"/>
              <a:gd name="connsiteY123" fmla="*/ 3132361 h 3188466"/>
              <a:gd name="connsiteX124" fmla="*/ 7397140 w 12202113"/>
              <a:gd name="connsiteY124" fmla="*/ 3131239 h 3188466"/>
              <a:gd name="connsiteX125" fmla="*/ 7370514 w 12202113"/>
              <a:gd name="connsiteY125" fmla="*/ 3130516 h 3188466"/>
              <a:gd name="connsiteX126" fmla="*/ 7356953 w 12202113"/>
              <a:gd name="connsiteY126" fmla="*/ 3132179 h 3188466"/>
              <a:gd name="connsiteX127" fmla="*/ 7343567 w 12202113"/>
              <a:gd name="connsiteY127" fmla="*/ 3128350 h 3188466"/>
              <a:gd name="connsiteX128" fmla="*/ 7340295 w 12202113"/>
              <a:gd name="connsiteY128" fmla="*/ 3125545 h 3188466"/>
              <a:gd name="connsiteX129" fmla="*/ 7321348 w 12202113"/>
              <a:gd name="connsiteY129" fmla="*/ 3126804 h 3188466"/>
              <a:gd name="connsiteX130" fmla="*/ 7305815 w 12202113"/>
              <a:gd name="connsiteY130" fmla="*/ 3124063 h 3188466"/>
              <a:gd name="connsiteX131" fmla="*/ 7292274 w 12202113"/>
              <a:gd name="connsiteY131" fmla="*/ 3125855 h 3188466"/>
              <a:gd name="connsiteX132" fmla="*/ 7286654 w 12202113"/>
              <a:gd name="connsiteY132" fmla="*/ 3125451 h 3188466"/>
              <a:gd name="connsiteX133" fmla="*/ 7272685 w 12202113"/>
              <a:gd name="connsiteY133" fmla="*/ 3124094 h 3188466"/>
              <a:gd name="connsiteX134" fmla="*/ 7248584 w 12202113"/>
              <a:gd name="connsiteY134" fmla="*/ 3121080 h 3188466"/>
              <a:gd name="connsiteX135" fmla="*/ 7241065 w 12202113"/>
              <a:gd name="connsiteY135" fmla="*/ 3120661 h 3188466"/>
              <a:gd name="connsiteX136" fmla="*/ 7224696 w 12202113"/>
              <a:gd name="connsiteY136" fmla="*/ 3116051 h 3188466"/>
              <a:gd name="connsiteX137" fmla="*/ 7193009 w 12202113"/>
              <a:gd name="connsiteY137" fmla="*/ 3112108 h 3188466"/>
              <a:gd name="connsiteX138" fmla="*/ 7137220 w 12202113"/>
              <a:gd name="connsiteY138" fmla="*/ 3098354 h 3188466"/>
              <a:gd name="connsiteX139" fmla="*/ 7104427 w 12202113"/>
              <a:gd name="connsiteY139" fmla="*/ 3091790 h 3188466"/>
              <a:gd name="connsiteX140" fmla="*/ 7082240 w 12202113"/>
              <a:gd name="connsiteY140" fmla="*/ 3085740 h 3188466"/>
              <a:gd name="connsiteX141" fmla="*/ 7016754 w 12202113"/>
              <a:gd name="connsiteY141" fmla="*/ 3077196 h 3188466"/>
              <a:gd name="connsiteX142" fmla="*/ 6904436 w 12202113"/>
              <a:gd name="connsiteY142" fmla="*/ 3065900 h 3188466"/>
              <a:gd name="connsiteX143" fmla="*/ 6881434 w 12202113"/>
              <a:gd name="connsiteY143" fmla="*/ 3062865 h 3188466"/>
              <a:gd name="connsiteX144" fmla="*/ 6865273 w 12202113"/>
              <a:gd name="connsiteY144" fmla="*/ 3057749 h 3188466"/>
              <a:gd name="connsiteX145" fmla="*/ 6864671 w 12202113"/>
              <a:gd name="connsiteY145" fmla="*/ 3054378 h 3188466"/>
              <a:gd name="connsiteX146" fmla="*/ 6852599 w 12202113"/>
              <a:gd name="connsiteY146" fmla="*/ 3052306 h 3188466"/>
              <a:gd name="connsiteX147" fmla="*/ 6850143 w 12202113"/>
              <a:gd name="connsiteY147" fmla="*/ 3051232 h 3188466"/>
              <a:gd name="connsiteX148" fmla="*/ 6835301 w 12202113"/>
              <a:gd name="connsiteY148" fmla="*/ 3045593 h 3188466"/>
              <a:gd name="connsiteX149" fmla="*/ 6784871 w 12202113"/>
              <a:gd name="connsiteY149" fmla="*/ 3046562 h 3188466"/>
              <a:gd name="connsiteX150" fmla="*/ 6738245 w 12202113"/>
              <a:gd name="connsiteY150" fmla="*/ 3037055 h 3188466"/>
              <a:gd name="connsiteX151" fmla="*/ 6537703 w 12202113"/>
              <a:gd name="connsiteY151" fmla="*/ 3017736 h 3188466"/>
              <a:gd name="connsiteX152" fmla="*/ 6521858 w 12202113"/>
              <a:gd name="connsiteY152" fmla="*/ 3004158 h 3188466"/>
              <a:gd name="connsiteX153" fmla="*/ 6445069 w 12202113"/>
              <a:gd name="connsiteY153" fmla="*/ 2992470 h 3188466"/>
              <a:gd name="connsiteX154" fmla="*/ 6302447 w 12202113"/>
              <a:gd name="connsiteY154" fmla="*/ 2994274 h 3188466"/>
              <a:gd name="connsiteX155" fmla="*/ 6160029 w 12202113"/>
              <a:gd name="connsiteY155" fmla="*/ 2973666 h 3188466"/>
              <a:gd name="connsiteX156" fmla="*/ 6144046 w 12202113"/>
              <a:gd name="connsiteY156" fmla="*/ 2976380 h 3188466"/>
              <a:gd name="connsiteX157" fmla="*/ 6127670 w 12202113"/>
              <a:gd name="connsiteY157" fmla="*/ 2976929 h 3188466"/>
              <a:gd name="connsiteX158" fmla="*/ 6126155 w 12202113"/>
              <a:gd name="connsiteY158" fmla="*/ 2976245 h 3188466"/>
              <a:gd name="connsiteX159" fmla="*/ 6108575 w 12202113"/>
              <a:gd name="connsiteY159" fmla="*/ 2974651 h 3188466"/>
              <a:gd name="connsiteX160" fmla="*/ 6103746 w 12202113"/>
              <a:gd name="connsiteY160" fmla="*/ 2975803 h 3188466"/>
              <a:gd name="connsiteX161" fmla="*/ 6091377 w 12202113"/>
              <a:gd name="connsiteY161" fmla="*/ 2975180 h 3188466"/>
              <a:gd name="connsiteX162" fmla="*/ 6066183 w 12202113"/>
              <a:gd name="connsiteY162" fmla="*/ 2975222 h 3188466"/>
              <a:gd name="connsiteX163" fmla="*/ 6063287 w 12202113"/>
              <a:gd name="connsiteY163" fmla="*/ 2974353 h 3188466"/>
              <a:gd name="connsiteX164" fmla="*/ 6054813 w 12202113"/>
              <a:gd name="connsiteY164" fmla="*/ 2974911 h 3188466"/>
              <a:gd name="connsiteX165" fmla="*/ 6050809 w 12202113"/>
              <a:gd name="connsiteY165" fmla="*/ 2973985 h 3188466"/>
              <a:gd name="connsiteX166" fmla="*/ 6013979 w 12202113"/>
              <a:gd name="connsiteY166" fmla="*/ 2974553 h 3188466"/>
              <a:gd name="connsiteX167" fmla="*/ 6013800 w 12202113"/>
              <a:gd name="connsiteY167" fmla="*/ 2973973 h 3188466"/>
              <a:gd name="connsiteX168" fmla="*/ 6004866 w 12202113"/>
              <a:gd name="connsiteY168" fmla="*/ 2971570 h 3188466"/>
              <a:gd name="connsiteX169" fmla="*/ 5987036 w 12202113"/>
              <a:gd name="connsiteY169" fmla="*/ 2968315 h 3188466"/>
              <a:gd name="connsiteX170" fmla="*/ 5950027 w 12202113"/>
              <a:gd name="connsiteY170" fmla="*/ 2953546 h 3188466"/>
              <a:gd name="connsiteX171" fmla="*/ 5911668 w 12202113"/>
              <a:gd name="connsiteY171" fmla="*/ 2954074 h 3188466"/>
              <a:gd name="connsiteX172" fmla="*/ 5904110 w 12202113"/>
              <a:gd name="connsiteY172" fmla="*/ 2953861 h 3188466"/>
              <a:gd name="connsiteX173" fmla="*/ 5904026 w 12202113"/>
              <a:gd name="connsiteY173" fmla="*/ 2953724 h 3188466"/>
              <a:gd name="connsiteX174" fmla="*/ 5896189 w 12202113"/>
              <a:gd name="connsiteY174" fmla="*/ 2953236 h 3188466"/>
              <a:gd name="connsiteX175" fmla="*/ 5890331 w 12202113"/>
              <a:gd name="connsiteY175" fmla="*/ 2953471 h 3188466"/>
              <a:gd name="connsiteX176" fmla="*/ 5875672 w 12202113"/>
              <a:gd name="connsiteY176" fmla="*/ 2953056 h 3188466"/>
              <a:gd name="connsiteX177" fmla="*/ 5871070 w 12202113"/>
              <a:gd name="connsiteY177" fmla="*/ 2952035 h 3188466"/>
              <a:gd name="connsiteX178" fmla="*/ 5869888 w 12202113"/>
              <a:gd name="connsiteY178" fmla="*/ 2950364 h 3188466"/>
              <a:gd name="connsiteX179" fmla="*/ 5868461 w 12202113"/>
              <a:gd name="connsiteY179" fmla="*/ 2950506 h 3188466"/>
              <a:gd name="connsiteX180" fmla="*/ 5843343 w 12202113"/>
              <a:gd name="connsiteY180" fmla="*/ 2945262 h 3188466"/>
              <a:gd name="connsiteX181" fmla="*/ 5784331 w 12202113"/>
              <a:gd name="connsiteY181" fmla="*/ 2938531 h 3188466"/>
              <a:gd name="connsiteX182" fmla="*/ 5749498 w 12202113"/>
              <a:gd name="connsiteY182" fmla="*/ 2936713 h 3188466"/>
              <a:gd name="connsiteX183" fmla="*/ 5655214 w 12202113"/>
              <a:gd name="connsiteY183" fmla="*/ 2929503 h 3188466"/>
              <a:gd name="connsiteX184" fmla="*/ 5561446 w 12202113"/>
              <a:gd name="connsiteY184" fmla="*/ 2920575 h 3188466"/>
              <a:gd name="connsiteX185" fmla="*/ 5519456 w 12202113"/>
              <a:gd name="connsiteY185" fmla="*/ 2906631 h 3188466"/>
              <a:gd name="connsiteX186" fmla="*/ 5514099 w 12202113"/>
              <a:gd name="connsiteY186" fmla="*/ 2906097 h 3188466"/>
              <a:gd name="connsiteX187" fmla="*/ 5499273 w 12202113"/>
              <a:gd name="connsiteY187" fmla="*/ 2907057 h 3188466"/>
              <a:gd name="connsiteX188" fmla="*/ 5493664 w 12202113"/>
              <a:gd name="connsiteY188" fmla="*/ 2907817 h 3188466"/>
              <a:gd name="connsiteX189" fmla="*/ 5485530 w 12202113"/>
              <a:gd name="connsiteY189" fmla="*/ 2908080 h 3188466"/>
              <a:gd name="connsiteX190" fmla="*/ 5485337 w 12202113"/>
              <a:gd name="connsiteY190" fmla="*/ 2907959 h 3188466"/>
              <a:gd name="connsiteX191" fmla="*/ 5477696 w 12202113"/>
              <a:gd name="connsiteY191" fmla="*/ 2908455 h 3188466"/>
              <a:gd name="connsiteX192" fmla="*/ 5440170 w 12202113"/>
              <a:gd name="connsiteY192" fmla="*/ 2912482 h 3188466"/>
              <a:gd name="connsiteX193" fmla="*/ 5391911 w 12202113"/>
              <a:gd name="connsiteY193" fmla="*/ 2902040 h 3188466"/>
              <a:gd name="connsiteX194" fmla="*/ 5371708 w 12202113"/>
              <a:gd name="connsiteY194" fmla="*/ 2900629 h 3188466"/>
              <a:gd name="connsiteX195" fmla="*/ 5360976 w 12202113"/>
              <a:gd name="connsiteY195" fmla="*/ 2899197 h 3188466"/>
              <a:gd name="connsiteX196" fmla="*/ 5360345 w 12202113"/>
              <a:gd name="connsiteY196" fmla="*/ 2898671 h 3188466"/>
              <a:gd name="connsiteX197" fmla="*/ 5324367 w 12202113"/>
              <a:gd name="connsiteY197" fmla="*/ 2902593 h 3188466"/>
              <a:gd name="connsiteX198" fmla="*/ 5319673 w 12202113"/>
              <a:gd name="connsiteY198" fmla="*/ 2902094 h 3188466"/>
              <a:gd name="connsiteX199" fmla="*/ 5296114 w 12202113"/>
              <a:gd name="connsiteY199" fmla="*/ 2905958 h 3188466"/>
              <a:gd name="connsiteX200" fmla="*/ 5283999 w 12202113"/>
              <a:gd name="connsiteY200" fmla="*/ 2907258 h 3188466"/>
              <a:gd name="connsiteX201" fmla="*/ 5280460 w 12202113"/>
              <a:gd name="connsiteY201" fmla="*/ 2909063 h 3188466"/>
              <a:gd name="connsiteX202" fmla="*/ 5262637 w 12202113"/>
              <a:gd name="connsiteY202" fmla="*/ 2910250 h 3188466"/>
              <a:gd name="connsiteX203" fmla="*/ 5260635 w 12202113"/>
              <a:gd name="connsiteY203" fmla="*/ 2909845 h 3188466"/>
              <a:gd name="connsiteX204" fmla="*/ 5245770 w 12202113"/>
              <a:gd name="connsiteY204" fmla="*/ 2912842 h 3188466"/>
              <a:gd name="connsiteX205" fmla="*/ 5233108 w 12202113"/>
              <a:gd name="connsiteY205" fmla="*/ 2917794 h 3188466"/>
              <a:gd name="connsiteX206" fmla="*/ 5082201 w 12202113"/>
              <a:gd name="connsiteY206" fmla="*/ 2920260 h 3188466"/>
              <a:gd name="connsiteX207" fmla="*/ 4939211 w 12202113"/>
              <a:gd name="connsiteY207" fmla="*/ 2931760 h 3188466"/>
              <a:gd name="connsiteX208" fmla="*/ 4794309 w 12202113"/>
              <a:gd name="connsiteY208" fmla="*/ 2937227 h 3188466"/>
              <a:gd name="connsiteX209" fmla="*/ 4637676 w 12202113"/>
              <a:gd name="connsiteY209" fmla="*/ 2946666 h 3188466"/>
              <a:gd name="connsiteX210" fmla="*/ 4585922 w 12202113"/>
              <a:gd name="connsiteY210" fmla="*/ 2944906 h 3188466"/>
              <a:gd name="connsiteX211" fmla="*/ 4539516 w 12202113"/>
              <a:gd name="connsiteY211" fmla="*/ 2953466 h 3188466"/>
              <a:gd name="connsiteX212" fmla="*/ 4520819 w 12202113"/>
              <a:gd name="connsiteY212" fmla="*/ 2950477 h 3188466"/>
              <a:gd name="connsiteX213" fmla="*/ 4517604 w 12202113"/>
              <a:gd name="connsiteY213" fmla="*/ 2949852 h 3188466"/>
              <a:gd name="connsiteX214" fmla="*/ 4504537 w 12202113"/>
              <a:gd name="connsiteY214" fmla="*/ 2949759 h 3188466"/>
              <a:gd name="connsiteX215" fmla="*/ 4501104 w 12202113"/>
              <a:gd name="connsiteY215" fmla="*/ 2946715 h 3188466"/>
              <a:gd name="connsiteX216" fmla="*/ 4342695 w 12202113"/>
              <a:gd name="connsiteY216" fmla="*/ 2951638 h 3188466"/>
              <a:gd name="connsiteX217" fmla="*/ 4274096 w 12202113"/>
              <a:gd name="connsiteY217" fmla="*/ 2953640 h 3188466"/>
              <a:gd name="connsiteX218" fmla="*/ 4248170 w 12202113"/>
              <a:gd name="connsiteY218" fmla="*/ 2951384 h 3188466"/>
              <a:gd name="connsiteX219" fmla="*/ 4147924 w 12202113"/>
              <a:gd name="connsiteY219" fmla="*/ 2945945 h 3188466"/>
              <a:gd name="connsiteX220" fmla="*/ 4061825 w 12202113"/>
              <a:gd name="connsiteY220" fmla="*/ 2944206 h 3188466"/>
              <a:gd name="connsiteX221" fmla="*/ 3998557 w 12202113"/>
              <a:gd name="connsiteY221" fmla="*/ 2955821 h 3188466"/>
              <a:gd name="connsiteX222" fmla="*/ 3993107 w 12202113"/>
              <a:gd name="connsiteY222" fmla="*/ 2953708 h 3188466"/>
              <a:gd name="connsiteX223" fmla="*/ 3949713 w 12202113"/>
              <a:gd name="connsiteY223" fmla="*/ 2955441 h 3188466"/>
              <a:gd name="connsiteX224" fmla="*/ 3797284 w 12202113"/>
              <a:gd name="connsiteY224" fmla="*/ 2977037 h 3188466"/>
              <a:gd name="connsiteX225" fmla="*/ 3712498 w 12202113"/>
              <a:gd name="connsiteY225" fmla="*/ 2979996 h 3188466"/>
              <a:gd name="connsiteX226" fmla="*/ 3682471 w 12202113"/>
              <a:gd name="connsiteY226" fmla="*/ 2978543 h 3188466"/>
              <a:gd name="connsiteX227" fmla="*/ 3632163 w 12202113"/>
              <a:gd name="connsiteY227" fmla="*/ 2976264 h 3188466"/>
              <a:gd name="connsiteX228" fmla="*/ 3594728 w 12202113"/>
              <a:gd name="connsiteY228" fmla="*/ 2968398 h 3188466"/>
              <a:gd name="connsiteX229" fmla="*/ 3552594 w 12202113"/>
              <a:gd name="connsiteY229" fmla="*/ 2968934 h 3188466"/>
              <a:gd name="connsiteX230" fmla="*/ 3542589 w 12202113"/>
              <a:gd name="connsiteY230" fmla="*/ 2977031 h 3188466"/>
              <a:gd name="connsiteX231" fmla="*/ 3497591 w 12202113"/>
              <a:gd name="connsiteY231" fmla="*/ 2975018 h 3188466"/>
              <a:gd name="connsiteX232" fmla="*/ 3429352 w 12202113"/>
              <a:gd name="connsiteY232" fmla="*/ 2971090 h 3188466"/>
              <a:gd name="connsiteX233" fmla="*/ 3389938 w 12202113"/>
              <a:gd name="connsiteY233" fmla="*/ 2970884 h 3188466"/>
              <a:gd name="connsiteX234" fmla="*/ 3282344 w 12202113"/>
              <a:gd name="connsiteY234" fmla="*/ 2968084 h 3188466"/>
              <a:gd name="connsiteX235" fmla="*/ 3174624 w 12202113"/>
              <a:gd name="connsiteY235" fmla="*/ 2963576 h 3188466"/>
              <a:gd name="connsiteX236" fmla="*/ 3111077 w 12202113"/>
              <a:gd name="connsiteY236" fmla="*/ 2951285 h 3188466"/>
              <a:gd name="connsiteX237" fmla="*/ 3022501 w 12202113"/>
              <a:gd name="connsiteY237" fmla="*/ 2948619 h 3188466"/>
              <a:gd name="connsiteX238" fmla="*/ 3007714 w 12202113"/>
              <a:gd name="connsiteY238" fmla="*/ 2946762 h 3188466"/>
              <a:gd name="connsiteX239" fmla="*/ 2903098 w 12202113"/>
              <a:gd name="connsiteY239" fmla="*/ 2940576 h 3188466"/>
              <a:gd name="connsiteX240" fmla="*/ 2781591 w 12202113"/>
              <a:gd name="connsiteY240" fmla="*/ 2946394 h 3188466"/>
              <a:gd name="connsiteX241" fmla="*/ 2627942 w 12202113"/>
              <a:gd name="connsiteY241" fmla="*/ 2919996 h 3188466"/>
              <a:gd name="connsiteX242" fmla="*/ 2354959 w 12202113"/>
              <a:gd name="connsiteY242" fmla="*/ 2882080 h 3188466"/>
              <a:gd name="connsiteX243" fmla="*/ 2063184 w 12202113"/>
              <a:gd name="connsiteY243" fmla="*/ 2879109 h 3188466"/>
              <a:gd name="connsiteX244" fmla="*/ 1986946 w 12202113"/>
              <a:gd name="connsiteY244" fmla="*/ 2887619 h 3188466"/>
              <a:gd name="connsiteX245" fmla="*/ 1763479 w 12202113"/>
              <a:gd name="connsiteY245" fmla="*/ 2909077 h 3188466"/>
              <a:gd name="connsiteX246" fmla="*/ 1537980 w 12202113"/>
              <a:gd name="connsiteY246" fmla="*/ 2960398 h 3188466"/>
              <a:gd name="connsiteX247" fmla="*/ 1395229 w 12202113"/>
              <a:gd name="connsiteY247" fmla="*/ 2975625 h 3188466"/>
              <a:gd name="connsiteX248" fmla="*/ 1327834 w 12202113"/>
              <a:gd name="connsiteY248" fmla="*/ 2989485 h 3188466"/>
              <a:gd name="connsiteX249" fmla="*/ 1280757 w 12202113"/>
              <a:gd name="connsiteY249" fmla="*/ 2992959 h 3188466"/>
              <a:gd name="connsiteX250" fmla="*/ 1252582 w 12202113"/>
              <a:gd name="connsiteY250" fmla="*/ 2995877 h 3188466"/>
              <a:gd name="connsiteX251" fmla="*/ 1204670 w 12202113"/>
              <a:gd name="connsiteY251" fmla="*/ 3014826 h 3188466"/>
              <a:gd name="connsiteX252" fmla="*/ 1020457 w 12202113"/>
              <a:gd name="connsiteY252" fmla="*/ 3031603 h 3188466"/>
              <a:gd name="connsiteX253" fmla="*/ 843248 w 12202113"/>
              <a:gd name="connsiteY253" fmla="*/ 3026954 h 3188466"/>
              <a:gd name="connsiteX254" fmla="*/ 583517 w 12202113"/>
              <a:gd name="connsiteY254" fmla="*/ 3089095 h 3188466"/>
              <a:gd name="connsiteX255" fmla="*/ 556836 w 12202113"/>
              <a:gd name="connsiteY255" fmla="*/ 3094374 h 3188466"/>
              <a:gd name="connsiteX256" fmla="*/ 412089 w 12202113"/>
              <a:gd name="connsiteY256" fmla="*/ 3121334 h 3188466"/>
              <a:gd name="connsiteX257" fmla="*/ 83929 w 12202113"/>
              <a:gd name="connsiteY257" fmla="*/ 3150566 h 3188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</a:cxnLst>
            <a:rect l="l" t="t" r="r" b="b"/>
            <a:pathLst>
              <a:path w="12202113" h="3188466">
                <a:moveTo>
                  <a:pt x="0" y="3188466"/>
                </a:moveTo>
                <a:lnTo>
                  <a:pt x="10116" y="2657641"/>
                </a:lnTo>
                <a:lnTo>
                  <a:pt x="10116" y="0"/>
                </a:lnTo>
                <a:lnTo>
                  <a:pt x="12202113" y="0"/>
                </a:lnTo>
                <a:lnTo>
                  <a:pt x="12202113" y="2879832"/>
                </a:lnTo>
                <a:lnTo>
                  <a:pt x="12198167" y="2880360"/>
                </a:lnTo>
                <a:cubicBezTo>
                  <a:pt x="12163116" y="2884349"/>
                  <a:pt x="12143771" y="2884544"/>
                  <a:pt x="12122128" y="2887194"/>
                </a:cubicBezTo>
                <a:cubicBezTo>
                  <a:pt x="12087086" y="2893347"/>
                  <a:pt x="12050015" y="2907304"/>
                  <a:pt x="12028868" y="2911786"/>
                </a:cubicBezTo>
                <a:lnTo>
                  <a:pt x="11995238" y="2914090"/>
                </a:lnTo>
                <a:lnTo>
                  <a:pt x="11996460" y="2918442"/>
                </a:lnTo>
                <a:lnTo>
                  <a:pt x="11983968" y="2918762"/>
                </a:lnTo>
                <a:lnTo>
                  <a:pt x="11956084" y="2918868"/>
                </a:lnTo>
                <a:cubicBezTo>
                  <a:pt x="11938684" y="2919526"/>
                  <a:pt x="11890300" y="2918483"/>
                  <a:pt x="11872586" y="2920076"/>
                </a:cubicBezTo>
                <a:cubicBezTo>
                  <a:pt x="11867476" y="2924717"/>
                  <a:pt x="11859589" y="2927247"/>
                  <a:pt x="11849804" y="2928420"/>
                </a:cubicBezTo>
                <a:lnTo>
                  <a:pt x="11828254" y="2928551"/>
                </a:lnTo>
                <a:lnTo>
                  <a:pt x="11703277" y="2939735"/>
                </a:lnTo>
                <a:lnTo>
                  <a:pt x="11686094" y="2940570"/>
                </a:lnTo>
                <a:lnTo>
                  <a:pt x="11676788" y="2944321"/>
                </a:lnTo>
                <a:cubicBezTo>
                  <a:pt x="11669684" y="2945069"/>
                  <a:pt x="11649276" y="2944585"/>
                  <a:pt x="11643464" y="2945066"/>
                </a:cubicBezTo>
                <a:lnTo>
                  <a:pt x="11641922" y="2947200"/>
                </a:lnTo>
                <a:cubicBezTo>
                  <a:pt x="11623408" y="2950611"/>
                  <a:pt x="11553770" y="2961969"/>
                  <a:pt x="11532386" y="2965529"/>
                </a:cubicBezTo>
                <a:cubicBezTo>
                  <a:pt x="11528114" y="2962248"/>
                  <a:pt x="11518548" y="2967430"/>
                  <a:pt x="11513619" y="2968556"/>
                </a:cubicBezTo>
                <a:cubicBezTo>
                  <a:pt x="11512856" y="2966346"/>
                  <a:pt x="11500924" y="2965672"/>
                  <a:pt x="11497404" y="2967639"/>
                </a:cubicBezTo>
                <a:cubicBezTo>
                  <a:pt x="11413522" y="2978420"/>
                  <a:pt x="11455510" y="2956141"/>
                  <a:pt x="11407630" y="2970255"/>
                </a:cubicBezTo>
                <a:cubicBezTo>
                  <a:pt x="11399160" y="2971190"/>
                  <a:pt x="11392296" y="2970299"/>
                  <a:pt x="11386276" y="2968648"/>
                </a:cubicBezTo>
                <a:lnTo>
                  <a:pt x="11377296" y="2965257"/>
                </a:lnTo>
                <a:lnTo>
                  <a:pt x="11342536" y="2971666"/>
                </a:lnTo>
                <a:cubicBezTo>
                  <a:pt x="11325414" y="2973900"/>
                  <a:pt x="11307393" y="2975381"/>
                  <a:pt x="11288902" y="2976058"/>
                </a:cubicBezTo>
                <a:cubicBezTo>
                  <a:pt x="11284753" y="2971542"/>
                  <a:pt x="11270239" y="2977957"/>
                  <a:pt x="11263411" y="2979228"/>
                </a:cubicBezTo>
                <a:cubicBezTo>
                  <a:pt x="11263340" y="2976278"/>
                  <a:pt x="11248212" y="2974865"/>
                  <a:pt x="11242843" y="2977303"/>
                </a:cubicBezTo>
                <a:cubicBezTo>
                  <a:pt x="11130019" y="2987845"/>
                  <a:pt x="11193504" y="2960297"/>
                  <a:pt x="11125798" y="2976816"/>
                </a:cubicBezTo>
                <a:cubicBezTo>
                  <a:pt x="11114472" y="2977677"/>
                  <a:pt x="11105974" y="2976199"/>
                  <a:pt x="11098884" y="2973758"/>
                </a:cubicBezTo>
                <a:lnTo>
                  <a:pt x="11086128" y="2967663"/>
                </a:lnTo>
                <a:lnTo>
                  <a:pt x="11076132" y="2969836"/>
                </a:lnTo>
                <a:cubicBezTo>
                  <a:pt x="11038408" y="2970007"/>
                  <a:pt x="11027285" y="2963760"/>
                  <a:pt x="11005337" y="2970053"/>
                </a:cubicBezTo>
                <a:cubicBezTo>
                  <a:pt x="10972902" y="2956973"/>
                  <a:pt x="10983824" y="2968749"/>
                  <a:pt x="10959154" y="2970750"/>
                </a:cubicBezTo>
                <a:cubicBezTo>
                  <a:pt x="10939692" y="2973358"/>
                  <a:pt x="10975422" y="2978377"/>
                  <a:pt x="10956347" y="2979118"/>
                </a:cubicBezTo>
                <a:cubicBezTo>
                  <a:pt x="10935712" y="2975741"/>
                  <a:pt x="10936682" y="2986229"/>
                  <a:pt x="10915223" y="2982099"/>
                </a:cubicBezTo>
                <a:cubicBezTo>
                  <a:pt x="10920436" y="2974198"/>
                  <a:pt x="10872877" y="2983630"/>
                  <a:pt x="10871398" y="2976728"/>
                </a:cubicBezTo>
                <a:cubicBezTo>
                  <a:pt x="10853171" y="2986599"/>
                  <a:pt x="10844013" y="2974439"/>
                  <a:pt x="10819743" y="2977481"/>
                </a:cubicBezTo>
                <a:cubicBezTo>
                  <a:pt x="10808314" y="2981215"/>
                  <a:pt x="10800068" y="2981856"/>
                  <a:pt x="10788834" y="2977840"/>
                </a:cubicBezTo>
                <a:cubicBezTo>
                  <a:pt x="10736185" y="2996020"/>
                  <a:pt x="10756982" y="2978653"/>
                  <a:pt x="10707711" y="2985644"/>
                </a:cubicBezTo>
                <a:cubicBezTo>
                  <a:pt x="10665262" y="2992997"/>
                  <a:pt x="10617142" y="2997767"/>
                  <a:pt x="10576086" y="3015319"/>
                </a:cubicBezTo>
                <a:cubicBezTo>
                  <a:pt x="10568550" y="3020292"/>
                  <a:pt x="10550046" y="3022174"/>
                  <a:pt x="10534761" y="3019524"/>
                </a:cubicBezTo>
                <a:cubicBezTo>
                  <a:pt x="10532134" y="3019067"/>
                  <a:pt x="10529698" y="3018490"/>
                  <a:pt x="10527537" y="3017814"/>
                </a:cubicBezTo>
                <a:cubicBezTo>
                  <a:pt x="10492044" y="3020498"/>
                  <a:pt x="10362224" y="3032491"/>
                  <a:pt x="10321799" y="3035635"/>
                </a:cubicBezTo>
                <a:cubicBezTo>
                  <a:pt x="10318526" y="3029246"/>
                  <a:pt x="10298084" y="3040774"/>
                  <a:pt x="10284989" y="3036679"/>
                </a:cubicBezTo>
                <a:cubicBezTo>
                  <a:pt x="10275610" y="3033085"/>
                  <a:pt x="10267220" y="3035744"/>
                  <a:pt x="10257423" y="3036027"/>
                </a:cubicBezTo>
                <a:cubicBezTo>
                  <a:pt x="10244517" y="3033202"/>
                  <a:pt x="10202424" y="3038304"/>
                  <a:pt x="10191450" y="3041963"/>
                </a:cubicBezTo>
                <a:cubicBezTo>
                  <a:pt x="10165225" y="3054679"/>
                  <a:pt x="10105634" y="3045236"/>
                  <a:pt x="10083845" y="3054978"/>
                </a:cubicBezTo>
                <a:cubicBezTo>
                  <a:pt x="10075939" y="3056408"/>
                  <a:pt x="10068203" y="3056986"/>
                  <a:pt x="10060611" y="3057035"/>
                </a:cubicBezTo>
                <a:lnTo>
                  <a:pt x="10039363" y="3055961"/>
                </a:lnTo>
                <a:lnTo>
                  <a:pt x="10033322" y="3053238"/>
                </a:lnTo>
                <a:lnTo>
                  <a:pt x="10020337" y="3053912"/>
                </a:lnTo>
                <a:lnTo>
                  <a:pt x="10016616" y="3053498"/>
                </a:lnTo>
                <a:cubicBezTo>
                  <a:pt x="10009508" y="3052695"/>
                  <a:pt x="10002492" y="3051995"/>
                  <a:pt x="9995549" y="3051719"/>
                </a:cubicBezTo>
                <a:cubicBezTo>
                  <a:pt x="10004680" y="3065377"/>
                  <a:pt x="9937988" y="3051618"/>
                  <a:pt x="9957212" y="3062663"/>
                </a:cubicBezTo>
                <a:cubicBezTo>
                  <a:pt x="9920646" y="3063519"/>
                  <a:pt x="9948538" y="3073806"/>
                  <a:pt x="9904584" y="3063999"/>
                </a:cubicBezTo>
                <a:cubicBezTo>
                  <a:pt x="9847813" y="3075166"/>
                  <a:pt x="9758323" y="3071010"/>
                  <a:pt x="9713857" y="3087955"/>
                </a:cubicBezTo>
                <a:cubicBezTo>
                  <a:pt x="9719380" y="3081485"/>
                  <a:pt x="9695453" y="3076466"/>
                  <a:pt x="9678879" y="3079676"/>
                </a:cubicBezTo>
                <a:cubicBezTo>
                  <a:pt x="9698255" y="3054291"/>
                  <a:pt x="9613348" y="3102551"/>
                  <a:pt x="9598760" y="3085228"/>
                </a:cubicBezTo>
                <a:cubicBezTo>
                  <a:pt x="9598041" y="3101310"/>
                  <a:pt x="9523758" y="3128579"/>
                  <a:pt x="9488796" y="3115384"/>
                </a:cubicBezTo>
                <a:cubicBezTo>
                  <a:pt x="9435532" y="3118605"/>
                  <a:pt x="9397815" y="3131898"/>
                  <a:pt x="9341972" y="3126583"/>
                </a:cubicBezTo>
                <a:cubicBezTo>
                  <a:pt x="9340239" y="3128735"/>
                  <a:pt x="9337399" y="3130536"/>
                  <a:pt x="9333795" y="3132083"/>
                </a:cubicBezTo>
                <a:lnTo>
                  <a:pt x="9321736" y="3135834"/>
                </a:lnTo>
                <a:lnTo>
                  <a:pt x="9319405" y="3135561"/>
                </a:lnTo>
                <a:cubicBezTo>
                  <a:pt x="9310247" y="3135512"/>
                  <a:pt x="9305558" y="3136419"/>
                  <a:pt x="9302847" y="3137746"/>
                </a:cubicBezTo>
                <a:lnTo>
                  <a:pt x="9300930" y="3139687"/>
                </a:lnTo>
                <a:lnTo>
                  <a:pt x="9290106" y="3141645"/>
                </a:lnTo>
                <a:lnTo>
                  <a:pt x="9270220" y="3146737"/>
                </a:lnTo>
                <a:lnTo>
                  <a:pt x="9265150" y="3146531"/>
                </a:lnTo>
                <a:lnTo>
                  <a:pt x="9233057" y="3152408"/>
                </a:lnTo>
                <a:lnTo>
                  <a:pt x="9231974" y="3151938"/>
                </a:lnTo>
                <a:cubicBezTo>
                  <a:pt x="9228816" y="3151020"/>
                  <a:pt x="9225099" y="3150595"/>
                  <a:pt x="9220130" y="3151189"/>
                </a:cubicBezTo>
                <a:cubicBezTo>
                  <a:pt x="9218372" y="3142213"/>
                  <a:pt x="9213458" y="3148467"/>
                  <a:pt x="9198955" y="3151015"/>
                </a:cubicBezTo>
                <a:cubicBezTo>
                  <a:pt x="9192986" y="3137641"/>
                  <a:pt x="9157451" y="3149750"/>
                  <a:pt x="9142196" y="3143802"/>
                </a:cubicBezTo>
                <a:cubicBezTo>
                  <a:pt x="9131673" y="3145976"/>
                  <a:pt x="9120437" y="3148030"/>
                  <a:pt x="9108665" y="3149868"/>
                </a:cubicBezTo>
                <a:lnTo>
                  <a:pt x="9014086" y="3150791"/>
                </a:lnTo>
                <a:lnTo>
                  <a:pt x="8915037" y="3140020"/>
                </a:lnTo>
                <a:cubicBezTo>
                  <a:pt x="8878400" y="3139785"/>
                  <a:pt x="8846675" y="3135786"/>
                  <a:pt x="8815667" y="3138606"/>
                </a:cubicBezTo>
                <a:cubicBezTo>
                  <a:pt x="8803071" y="3135495"/>
                  <a:pt x="8791199" y="3134238"/>
                  <a:pt x="8779688" y="3138895"/>
                </a:cubicBezTo>
                <a:cubicBezTo>
                  <a:pt x="8745498" y="3137342"/>
                  <a:pt x="8737221" y="3130691"/>
                  <a:pt x="8715556" y="3135878"/>
                </a:cubicBezTo>
                <a:cubicBezTo>
                  <a:pt x="8696347" y="3125121"/>
                  <a:pt x="8695210" y="3129227"/>
                  <a:pt x="8686183" y="3132307"/>
                </a:cubicBezTo>
                <a:lnTo>
                  <a:pt x="8684895" y="3132527"/>
                </a:lnTo>
                <a:lnTo>
                  <a:pt x="8682270" y="3130989"/>
                </a:lnTo>
                <a:lnTo>
                  <a:pt x="8676836" y="3130278"/>
                </a:lnTo>
                <a:lnTo>
                  <a:pt x="8662002" y="3130735"/>
                </a:lnTo>
                <a:lnTo>
                  <a:pt x="8656423" y="3131304"/>
                </a:lnTo>
                <a:cubicBezTo>
                  <a:pt x="8652581" y="3131550"/>
                  <a:pt x="8650028" y="3131521"/>
                  <a:pt x="8648261" y="3131294"/>
                </a:cubicBezTo>
                <a:lnTo>
                  <a:pt x="8648057" y="3131167"/>
                </a:lnTo>
                <a:lnTo>
                  <a:pt x="8640412" y="3131403"/>
                </a:lnTo>
                <a:cubicBezTo>
                  <a:pt x="8627510" y="3132092"/>
                  <a:pt x="8614954" y="3133035"/>
                  <a:pt x="8603003" y="3134155"/>
                </a:cubicBezTo>
                <a:cubicBezTo>
                  <a:pt x="8592897" y="3127095"/>
                  <a:pt x="8548738" y="3135435"/>
                  <a:pt x="8553571" y="3122125"/>
                </a:cubicBezTo>
                <a:cubicBezTo>
                  <a:pt x="8537450" y="3123243"/>
                  <a:pt x="8527699" y="3128769"/>
                  <a:pt x="8533128" y="3120039"/>
                </a:cubicBezTo>
                <a:cubicBezTo>
                  <a:pt x="8527821" y="3120156"/>
                  <a:pt x="8524551" y="3119414"/>
                  <a:pt x="8522209" y="3118252"/>
                </a:cubicBezTo>
                <a:lnTo>
                  <a:pt x="8521532" y="3117705"/>
                </a:lnTo>
                <a:lnTo>
                  <a:pt x="8485667" y="3120406"/>
                </a:lnTo>
                <a:lnTo>
                  <a:pt x="8480905" y="3119749"/>
                </a:lnTo>
                <a:lnTo>
                  <a:pt x="8457530" y="3122810"/>
                </a:lnTo>
                <a:lnTo>
                  <a:pt x="8445451" y="3123697"/>
                </a:lnTo>
                <a:lnTo>
                  <a:pt x="8442039" y="3125378"/>
                </a:lnTo>
                <a:cubicBezTo>
                  <a:pt x="8438355" y="3126399"/>
                  <a:pt x="8433075" y="3126839"/>
                  <a:pt x="8424215" y="3125963"/>
                </a:cubicBezTo>
                <a:lnTo>
                  <a:pt x="8422165" y="3125491"/>
                </a:lnTo>
                <a:lnTo>
                  <a:pt x="8407465" y="3127979"/>
                </a:lnTo>
                <a:cubicBezTo>
                  <a:pt x="8402731" y="3129129"/>
                  <a:pt x="8398540" y="3130592"/>
                  <a:pt x="8395146" y="3132488"/>
                </a:cubicBezTo>
                <a:cubicBezTo>
                  <a:pt x="8345093" y="3122354"/>
                  <a:pt x="8297866" y="3131626"/>
                  <a:pt x="8243538" y="3129873"/>
                </a:cubicBezTo>
                <a:cubicBezTo>
                  <a:pt x="8220052" y="3114107"/>
                  <a:pt x="8126172" y="3133411"/>
                  <a:pt x="8112685" y="3148698"/>
                </a:cubicBezTo>
                <a:cubicBezTo>
                  <a:pt x="8112380" y="3135302"/>
                  <a:pt x="8044302" y="3153542"/>
                  <a:pt x="8026741" y="3154015"/>
                </a:cubicBezTo>
                <a:cubicBezTo>
                  <a:pt x="8020887" y="3154173"/>
                  <a:pt x="8020646" y="3152357"/>
                  <a:pt x="8030400" y="3146736"/>
                </a:cubicBezTo>
                <a:cubicBezTo>
                  <a:pt x="8011739" y="3148301"/>
                  <a:pt x="7992477" y="3141339"/>
                  <a:pt x="8002987" y="3135663"/>
                </a:cubicBezTo>
                <a:cubicBezTo>
                  <a:pt x="7946297" y="3147811"/>
                  <a:pt x="7862627" y="3135732"/>
                  <a:pt x="7798568" y="3141249"/>
                </a:cubicBezTo>
                <a:cubicBezTo>
                  <a:pt x="7763645" y="3127901"/>
                  <a:pt x="7782577" y="3140251"/>
                  <a:pt x="7746353" y="3137755"/>
                </a:cubicBezTo>
                <a:cubicBezTo>
                  <a:pt x="7756261" y="3150042"/>
                  <a:pt x="7702377" y="3130861"/>
                  <a:pt x="7700395" y="3144729"/>
                </a:cubicBezTo>
                <a:cubicBezTo>
                  <a:pt x="7693866" y="3143835"/>
                  <a:pt x="7687603" y="3142532"/>
                  <a:pt x="7681335" y="3141120"/>
                </a:cubicBezTo>
                <a:lnTo>
                  <a:pt x="7678044" y="3140387"/>
                </a:lnTo>
                <a:lnTo>
                  <a:pt x="7664890" y="3139855"/>
                </a:lnTo>
                <a:lnTo>
                  <a:pt x="7661183" y="3136706"/>
                </a:lnTo>
                <a:lnTo>
                  <a:pt x="7641383" y="3133755"/>
                </a:lnTo>
                <a:cubicBezTo>
                  <a:pt x="7633967" y="3133115"/>
                  <a:pt x="7625987" y="3132967"/>
                  <a:pt x="7617169" y="3133614"/>
                </a:cubicBezTo>
                <a:cubicBezTo>
                  <a:pt x="7595475" y="3139109"/>
                  <a:pt x="7561695" y="3132374"/>
                  <a:pt x="7531143" y="3132781"/>
                </a:cubicBezTo>
                <a:lnTo>
                  <a:pt x="7517113" y="3134483"/>
                </a:lnTo>
                <a:lnTo>
                  <a:pt x="7471320" y="3131645"/>
                </a:lnTo>
                <a:cubicBezTo>
                  <a:pt x="7458285" y="3131095"/>
                  <a:pt x="7444756" y="3130805"/>
                  <a:pt x="7430512" y="3131007"/>
                </a:cubicBezTo>
                <a:lnTo>
                  <a:pt x="7404071" y="3132361"/>
                </a:lnTo>
                <a:lnTo>
                  <a:pt x="7397140" y="3131239"/>
                </a:lnTo>
                <a:cubicBezTo>
                  <a:pt x="7385068" y="3131364"/>
                  <a:pt x="7369091" y="3135313"/>
                  <a:pt x="7370514" y="3130516"/>
                </a:cubicBezTo>
                <a:lnTo>
                  <a:pt x="7356953" y="3132179"/>
                </a:lnTo>
                <a:lnTo>
                  <a:pt x="7343567" y="3128350"/>
                </a:lnTo>
                <a:cubicBezTo>
                  <a:pt x="7342101" y="3127461"/>
                  <a:pt x="7340998" y="3126514"/>
                  <a:pt x="7340295" y="3125545"/>
                </a:cubicBezTo>
                <a:lnTo>
                  <a:pt x="7321348" y="3126804"/>
                </a:lnTo>
                <a:lnTo>
                  <a:pt x="7305815" y="3124063"/>
                </a:lnTo>
                <a:lnTo>
                  <a:pt x="7292274" y="3125855"/>
                </a:lnTo>
                <a:lnTo>
                  <a:pt x="7286654" y="3125451"/>
                </a:lnTo>
                <a:lnTo>
                  <a:pt x="7272685" y="3124094"/>
                </a:lnTo>
                <a:cubicBezTo>
                  <a:pt x="7265523" y="3123143"/>
                  <a:pt x="7257508" y="3121997"/>
                  <a:pt x="7248584" y="3121080"/>
                </a:cubicBezTo>
                <a:lnTo>
                  <a:pt x="7241065" y="3120661"/>
                </a:lnTo>
                <a:lnTo>
                  <a:pt x="7224696" y="3116051"/>
                </a:lnTo>
                <a:cubicBezTo>
                  <a:pt x="7212786" y="3112566"/>
                  <a:pt x="7203412" y="3110217"/>
                  <a:pt x="7193009" y="3112108"/>
                </a:cubicBezTo>
                <a:cubicBezTo>
                  <a:pt x="7175276" y="3107606"/>
                  <a:pt x="7162888" y="3094987"/>
                  <a:pt x="7137220" y="3098354"/>
                </a:cubicBezTo>
                <a:cubicBezTo>
                  <a:pt x="7145010" y="3092637"/>
                  <a:pt x="7108715" y="3097662"/>
                  <a:pt x="7104427" y="3091790"/>
                </a:cubicBezTo>
                <a:cubicBezTo>
                  <a:pt x="7102447" y="3087061"/>
                  <a:pt x="7090976" y="3087484"/>
                  <a:pt x="7082240" y="3085740"/>
                </a:cubicBezTo>
                <a:cubicBezTo>
                  <a:pt x="7076014" y="3080911"/>
                  <a:pt x="7032058" y="3076501"/>
                  <a:pt x="7016754" y="3077196"/>
                </a:cubicBezTo>
                <a:cubicBezTo>
                  <a:pt x="6973620" y="3082001"/>
                  <a:pt x="6938923" y="3062558"/>
                  <a:pt x="6904436" y="3065900"/>
                </a:cubicBezTo>
                <a:cubicBezTo>
                  <a:pt x="6895406" y="3065445"/>
                  <a:pt x="6887919" y="3064350"/>
                  <a:pt x="6881434" y="3062865"/>
                </a:cubicBezTo>
                <a:lnTo>
                  <a:pt x="6865273" y="3057749"/>
                </a:lnTo>
                <a:cubicBezTo>
                  <a:pt x="6865072" y="3056626"/>
                  <a:pt x="6864871" y="3055502"/>
                  <a:pt x="6864671" y="3054378"/>
                </a:cubicBezTo>
                <a:lnTo>
                  <a:pt x="6852599" y="3052306"/>
                </a:lnTo>
                <a:lnTo>
                  <a:pt x="6850143" y="3051232"/>
                </a:lnTo>
                <a:cubicBezTo>
                  <a:pt x="6845470" y="3049168"/>
                  <a:pt x="6840704" y="3047206"/>
                  <a:pt x="6835301" y="3045593"/>
                </a:cubicBezTo>
                <a:cubicBezTo>
                  <a:pt x="6820447" y="3058242"/>
                  <a:pt x="6786888" y="3033956"/>
                  <a:pt x="6784871" y="3046562"/>
                </a:cubicBezTo>
                <a:cubicBezTo>
                  <a:pt x="6752593" y="3039899"/>
                  <a:pt x="6759140" y="3053646"/>
                  <a:pt x="6738245" y="3037055"/>
                </a:cubicBezTo>
                <a:cubicBezTo>
                  <a:pt x="6671880" y="3034501"/>
                  <a:pt x="6603220" y="3013245"/>
                  <a:pt x="6537703" y="3017736"/>
                </a:cubicBezTo>
                <a:cubicBezTo>
                  <a:pt x="6553051" y="3013722"/>
                  <a:pt x="6541149" y="3004943"/>
                  <a:pt x="6521858" y="3004158"/>
                </a:cubicBezTo>
                <a:cubicBezTo>
                  <a:pt x="6580141" y="2987944"/>
                  <a:pt x="6428765" y="3009117"/>
                  <a:pt x="6445069" y="2992470"/>
                </a:cubicBezTo>
                <a:cubicBezTo>
                  <a:pt x="6417897" y="3005060"/>
                  <a:pt x="6310156" y="3011743"/>
                  <a:pt x="6302447" y="2994274"/>
                </a:cubicBezTo>
                <a:cubicBezTo>
                  <a:pt x="6252173" y="2986131"/>
                  <a:pt x="6198382" y="2989085"/>
                  <a:pt x="6160029" y="2973666"/>
                </a:cubicBezTo>
                <a:cubicBezTo>
                  <a:pt x="6155014" y="2975022"/>
                  <a:pt x="6149642" y="2975878"/>
                  <a:pt x="6144046" y="2976380"/>
                </a:cubicBezTo>
                <a:lnTo>
                  <a:pt x="6127670" y="2976929"/>
                </a:lnTo>
                <a:lnTo>
                  <a:pt x="6126155" y="2976245"/>
                </a:lnTo>
                <a:cubicBezTo>
                  <a:pt x="6118509" y="2974369"/>
                  <a:pt x="6113052" y="2974144"/>
                  <a:pt x="6108575" y="2974651"/>
                </a:cubicBezTo>
                <a:lnTo>
                  <a:pt x="6103746" y="2975803"/>
                </a:lnTo>
                <a:lnTo>
                  <a:pt x="6091377" y="2975180"/>
                </a:lnTo>
                <a:lnTo>
                  <a:pt x="6066183" y="2975222"/>
                </a:lnTo>
                <a:lnTo>
                  <a:pt x="6063287" y="2974353"/>
                </a:lnTo>
                <a:lnTo>
                  <a:pt x="6054813" y="2974911"/>
                </a:lnTo>
                <a:lnTo>
                  <a:pt x="6050809" y="2973985"/>
                </a:lnTo>
                <a:lnTo>
                  <a:pt x="6013979" y="2974553"/>
                </a:lnTo>
                <a:cubicBezTo>
                  <a:pt x="6013918" y="2974361"/>
                  <a:pt x="6013860" y="2974167"/>
                  <a:pt x="6013800" y="2973973"/>
                </a:cubicBezTo>
                <a:cubicBezTo>
                  <a:pt x="6012565" y="2972689"/>
                  <a:pt x="6010070" y="2971765"/>
                  <a:pt x="6004866" y="2971570"/>
                </a:cubicBezTo>
                <a:cubicBezTo>
                  <a:pt x="6017706" y="2963268"/>
                  <a:pt x="6003515" y="2968156"/>
                  <a:pt x="5987036" y="2968315"/>
                </a:cubicBezTo>
                <a:cubicBezTo>
                  <a:pt x="6003302" y="2955458"/>
                  <a:pt x="5953573" y="2961108"/>
                  <a:pt x="5950027" y="2953546"/>
                </a:cubicBezTo>
                <a:cubicBezTo>
                  <a:pt x="5937559" y="2953953"/>
                  <a:pt x="5924668" y="2954151"/>
                  <a:pt x="5911668" y="2954074"/>
                </a:cubicBezTo>
                <a:lnTo>
                  <a:pt x="5904110" y="2953861"/>
                </a:lnTo>
                <a:cubicBezTo>
                  <a:pt x="5904082" y="2953815"/>
                  <a:pt x="5904053" y="2953769"/>
                  <a:pt x="5904026" y="2953724"/>
                </a:cubicBezTo>
                <a:cubicBezTo>
                  <a:pt x="5902528" y="2953395"/>
                  <a:pt x="5900097" y="2953219"/>
                  <a:pt x="5896189" y="2953236"/>
                </a:cubicBezTo>
                <a:lnTo>
                  <a:pt x="5890331" y="2953471"/>
                </a:lnTo>
                <a:lnTo>
                  <a:pt x="5875672" y="2953056"/>
                </a:lnTo>
                <a:lnTo>
                  <a:pt x="5871070" y="2952035"/>
                </a:lnTo>
                <a:lnTo>
                  <a:pt x="5869888" y="2950364"/>
                </a:lnTo>
                <a:lnTo>
                  <a:pt x="5868461" y="2950506"/>
                </a:lnTo>
                <a:cubicBezTo>
                  <a:pt x="5857092" y="2953019"/>
                  <a:pt x="5852416" y="2957005"/>
                  <a:pt x="5843343" y="2945262"/>
                </a:cubicBezTo>
                <a:cubicBezTo>
                  <a:pt x="5817989" y="2949116"/>
                  <a:pt x="5815840" y="2942065"/>
                  <a:pt x="5784331" y="2938531"/>
                </a:cubicBezTo>
                <a:cubicBezTo>
                  <a:pt x="5769202" y="2942455"/>
                  <a:pt x="5758885" y="2940521"/>
                  <a:pt x="5749498" y="2936713"/>
                </a:cubicBezTo>
                <a:cubicBezTo>
                  <a:pt x="5717228" y="2937683"/>
                  <a:pt x="5690227" y="2931877"/>
                  <a:pt x="5655214" y="2929503"/>
                </a:cubicBezTo>
                <a:cubicBezTo>
                  <a:pt x="5614827" y="2933899"/>
                  <a:pt x="5598877" y="2923069"/>
                  <a:pt x="5561446" y="2920575"/>
                </a:cubicBezTo>
                <a:cubicBezTo>
                  <a:pt x="5525084" y="2929276"/>
                  <a:pt x="5537471" y="2911136"/>
                  <a:pt x="5519456" y="2906631"/>
                </a:cubicBezTo>
                <a:lnTo>
                  <a:pt x="5514099" y="2906097"/>
                </a:lnTo>
                <a:lnTo>
                  <a:pt x="5499273" y="2907057"/>
                </a:lnTo>
                <a:lnTo>
                  <a:pt x="5493664" y="2907817"/>
                </a:lnTo>
                <a:cubicBezTo>
                  <a:pt x="5489815" y="2908191"/>
                  <a:pt x="5487270" y="2908250"/>
                  <a:pt x="5485530" y="2908080"/>
                </a:cubicBezTo>
                <a:lnTo>
                  <a:pt x="5485337" y="2907959"/>
                </a:lnTo>
                <a:lnTo>
                  <a:pt x="5477696" y="2908455"/>
                </a:lnTo>
                <a:cubicBezTo>
                  <a:pt x="5464775" y="2909581"/>
                  <a:pt x="5452182" y="2910951"/>
                  <a:pt x="5440170" y="2912482"/>
                </a:cubicBezTo>
                <a:cubicBezTo>
                  <a:pt x="5430698" y="2905718"/>
                  <a:pt x="5385970" y="2915593"/>
                  <a:pt x="5391911" y="2902040"/>
                </a:cubicBezTo>
                <a:cubicBezTo>
                  <a:pt x="5375744" y="2903707"/>
                  <a:pt x="5365560" y="2909594"/>
                  <a:pt x="5371708" y="2900629"/>
                </a:cubicBezTo>
                <a:cubicBezTo>
                  <a:pt x="5366408" y="2900926"/>
                  <a:pt x="5363213" y="2900288"/>
                  <a:pt x="5360976" y="2899197"/>
                </a:cubicBezTo>
                <a:lnTo>
                  <a:pt x="5360345" y="2898671"/>
                </a:lnTo>
                <a:lnTo>
                  <a:pt x="5324367" y="2902593"/>
                </a:lnTo>
                <a:lnTo>
                  <a:pt x="5319673" y="2902094"/>
                </a:lnTo>
                <a:lnTo>
                  <a:pt x="5296114" y="2905958"/>
                </a:lnTo>
                <a:lnTo>
                  <a:pt x="5283999" y="2907258"/>
                </a:lnTo>
                <a:lnTo>
                  <a:pt x="5280460" y="2909063"/>
                </a:lnTo>
                <a:cubicBezTo>
                  <a:pt x="5276699" y="2910214"/>
                  <a:pt x="5271395" y="2910834"/>
                  <a:pt x="5262637" y="2910250"/>
                </a:cubicBezTo>
                <a:lnTo>
                  <a:pt x="5260635" y="2909845"/>
                </a:lnTo>
                <a:lnTo>
                  <a:pt x="5245770" y="2912842"/>
                </a:lnTo>
                <a:cubicBezTo>
                  <a:pt x="5240955" y="2914159"/>
                  <a:pt x="5236652" y="2915770"/>
                  <a:pt x="5233108" y="2917794"/>
                </a:cubicBezTo>
                <a:cubicBezTo>
                  <a:pt x="5184071" y="2909280"/>
                  <a:pt x="5136210" y="2920197"/>
                  <a:pt x="5082201" y="2920260"/>
                </a:cubicBezTo>
                <a:lnTo>
                  <a:pt x="4939211" y="2931760"/>
                </a:lnTo>
                <a:cubicBezTo>
                  <a:pt x="4920477" y="2933960"/>
                  <a:pt x="4783353" y="2943291"/>
                  <a:pt x="4794309" y="2937227"/>
                </a:cubicBezTo>
                <a:cubicBezTo>
                  <a:pt x="4736776" y="2951353"/>
                  <a:pt x="4701995" y="2938961"/>
                  <a:pt x="4637676" y="2946666"/>
                </a:cubicBezTo>
                <a:cubicBezTo>
                  <a:pt x="4603987" y="2934412"/>
                  <a:pt x="4621816" y="2946201"/>
                  <a:pt x="4585922" y="2944906"/>
                </a:cubicBezTo>
                <a:cubicBezTo>
                  <a:pt x="4594760" y="2956935"/>
                  <a:pt x="4542663" y="2939450"/>
                  <a:pt x="4539516" y="2953466"/>
                </a:cubicBezTo>
                <a:cubicBezTo>
                  <a:pt x="4533082" y="2952789"/>
                  <a:pt x="4526953" y="2951687"/>
                  <a:pt x="4520819" y="2950477"/>
                </a:cubicBezTo>
                <a:lnTo>
                  <a:pt x="4517604" y="2949852"/>
                </a:lnTo>
                <a:lnTo>
                  <a:pt x="4504537" y="2949759"/>
                </a:lnTo>
                <a:lnTo>
                  <a:pt x="4501104" y="2946715"/>
                </a:lnTo>
                <a:lnTo>
                  <a:pt x="4342695" y="2951638"/>
                </a:lnTo>
                <a:cubicBezTo>
                  <a:pt x="4328954" y="2954609"/>
                  <a:pt x="4284038" y="2957184"/>
                  <a:pt x="4274096" y="2953640"/>
                </a:cubicBezTo>
                <a:cubicBezTo>
                  <a:pt x="4264434" y="2953346"/>
                  <a:pt x="4254047" y="2955481"/>
                  <a:pt x="4248170" y="2951384"/>
                </a:cubicBezTo>
                <a:lnTo>
                  <a:pt x="4147924" y="2945945"/>
                </a:lnTo>
                <a:cubicBezTo>
                  <a:pt x="4131656" y="2952619"/>
                  <a:pt x="4104816" y="2942907"/>
                  <a:pt x="4061825" y="2944206"/>
                </a:cubicBezTo>
                <a:cubicBezTo>
                  <a:pt x="4044045" y="2951860"/>
                  <a:pt x="4032845" y="2944993"/>
                  <a:pt x="3998557" y="2955821"/>
                </a:cubicBezTo>
                <a:cubicBezTo>
                  <a:pt x="3997072" y="2955023"/>
                  <a:pt x="3995237" y="2954313"/>
                  <a:pt x="3993107" y="2953708"/>
                </a:cubicBezTo>
                <a:cubicBezTo>
                  <a:pt x="3980729" y="2950196"/>
                  <a:pt x="3961302" y="2950972"/>
                  <a:pt x="3949713" y="2955441"/>
                </a:cubicBezTo>
                <a:cubicBezTo>
                  <a:pt x="3894925" y="2970367"/>
                  <a:pt x="3844508" y="2972262"/>
                  <a:pt x="3797284" y="2977037"/>
                </a:cubicBezTo>
                <a:cubicBezTo>
                  <a:pt x="3743822" y="2981057"/>
                  <a:pt x="3778974" y="2965129"/>
                  <a:pt x="3712498" y="2979996"/>
                </a:cubicBezTo>
                <a:cubicBezTo>
                  <a:pt x="3705202" y="2975373"/>
                  <a:pt x="3696720" y="2975524"/>
                  <a:pt x="3682471" y="2978543"/>
                </a:cubicBezTo>
                <a:cubicBezTo>
                  <a:pt x="3656488" y="2980127"/>
                  <a:pt x="3658300" y="2967587"/>
                  <a:pt x="3632163" y="2976264"/>
                </a:cubicBezTo>
                <a:cubicBezTo>
                  <a:pt x="3636766" y="2969363"/>
                  <a:pt x="3582819" y="2975892"/>
                  <a:pt x="3594728" y="2968398"/>
                </a:cubicBezTo>
                <a:cubicBezTo>
                  <a:pt x="3577705" y="2963064"/>
                  <a:pt x="3569481" y="2973476"/>
                  <a:pt x="3552594" y="2968934"/>
                </a:cubicBezTo>
                <a:cubicBezTo>
                  <a:pt x="3533613" y="2968552"/>
                  <a:pt x="3563577" y="2975594"/>
                  <a:pt x="3542589" y="2977031"/>
                </a:cubicBezTo>
                <a:cubicBezTo>
                  <a:pt x="3517131" y="2977564"/>
                  <a:pt x="3517346" y="2989828"/>
                  <a:pt x="3497591" y="2975018"/>
                </a:cubicBezTo>
                <a:lnTo>
                  <a:pt x="3429352" y="2971090"/>
                </a:lnTo>
                <a:cubicBezTo>
                  <a:pt x="3414141" y="2975624"/>
                  <a:pt x="3401904" y="2974195"/>
                  <a:pt x="3389938" y="2970884"/>
                </a:cubicBezTo>
                <a:cubicBezTo>
                  <a:pt x="3354504" y="2973297"/>
                  <a:pt x="3322178" y="2968827"/>
                  <a:pt x="3282344" y="2968084"/>
                </a:cubicBezTo>
                <a:cubicBezTo>
                  <a:pt x="3239277" y="2974224"/>
                  <a:pt x="3217192" y="2964327"/>
                  <a:pt x="3174624" y="2963576"/>
                </a:cubicBezTo>
                <a:cubicBezTo>
                  <a:pt x="3132504" y="2975210"/>
                  <a:pt x="3146911" y="2949576"/>
                  <a:pt x="3111077" y="2951285"/>
                </a:cubicBezTo>
                <a:cubicBezTo>
                  <a:pt x="3052732" y="2962418"/>
                  <a:pt x="3112543" y="2942881"/>
                  <a:pt x="3022501" y="2948619"/>
                </a:cubicBezTo>
                <a:cubicBezTo>
                  <a:pt x="3017399" y="2950352"/>
                  <a:pt x="3006521" y="2948989"/>
                  <a:pt x="3007714" y="2946762"/>
                </a:cubicBezTo>
                <a:cubicBezTo>
                  <a:pt x="2987987" y="2948105"/>
                  <a:pt x="2931270" y="2937206"/>
                  <a:pt x="2903098" y="2940576"/>
                </a:cubicBezTo>
                <a:cubicBezTo>
                  <a:pt x="2848155" y="2935894"/>
                  <a:pt x="2821430" y="2947095"/>
                  <a:pt x="2781591" y="2946394"/>
                </a:cubicBezTo>
                <a:cubicBezTo>
                  <a:pt x="2735559" y="2940279"/>
                  <a:pt x="2708563" y="2934146"/>
                  <a:pt x="2627942" y="2919996"/>
                </a:cubicBezTo>
                <a:lnTo>
                  <a:pt x="2354959" y="2882080"/>
                </a:lnTo>
                <a:cubicBezTo>
                  <a:pt x="2252426" y="2847776"/>
                  <a:pt x="2124519" y="2878188"/>
                  <a:pt x="2063184" y="2879109"/>
                </a:cubicBezTo>
                <a:cubicBezTo>
                  <a:pt x="2038620" y="2892844"/>
                  <a:pt x="2017217" y="2880735"/>
                  <a:pt x="1986946" y="2887619"/>
                </a:cubicBezTo>
                <a:cubicBezTo>
                  <a:pt x="1919067" y="2894646"/>
                  <a:pt x="1852404" y="2912737"/>
                  <a:pt x="1763479" y="2909077"/>
                </a:cubicBezTo>
                <a:cubicBezTo>
                  <a:pt x="1726097" y="2949538"/>
                  <a:pt x="1621108" y="2933327"/>
                  <a:pt x="1537980" y="2960398"/>
                </a:cubicBezTo>
                <a:cubicBezTo>
                  <a:pt x="1489205" y="2967965"/>
                  <a:pt x="1410921" y="2954082"/>
                  <a:pt x="1395229" y="2975625"/>
                </a:cubicBezTo>
                <a:cubicBezTo>
                  <a:pt x="1371975" y="2964548"/>
                  <a:pt x="1352259" y="2986116"/>
                  <a:pt x="1327834" y="2989485"/>
                </a:cubicBezTo>
                <a:cubicBezTo>
                  <a:pt x="1307734" y="2982782"/>
                  <a:pt x="1298456" y="2990289"/>
                  <a:pt x="1280757" y="2992959"/>
                </a:cubicBezTo>
                <a:cubicBezTo>
                  <a:pt x="1272383" y="2988567"/>
                  <a:pt x="1257337" y="2989790"/>
                  <a:pt x="1252582" y="2995877"/>
                </a:cubicBezTo>
                <a:cubicBezTo>
                  <a:pt x="1260705" y="3008688"/>
                  <a:pt x="1207969" y="3005420"/>
                  <a:pt x="1204670" y="3014826"/>
                </a:cubicBezTo>
                <a:cubicBezTo>
                  <a:pt x="1174431" y="3018683"/>
                  <a:pt x="1041848" y="3015513"/>
                  <a:pt x="1020457" y="3031603"/>
                </a:cubicBezTo>
                <a:cubicBezTo>
                  <a:pt x="959520" y="3042500"/>
                  <a:pt x="869308" y="3024872"/>
                  <a:pt x="843248" y="3026954"/>
                </a:cubicBezTo>
                <a:cubicBezTo>
                  <a:pt x="815646" y="3001836"/>
                  <a:pt x="694189" y="3080490"/>
                  <a:pt x="583517" y="3089095"/>
                </a:cubicBezTo>
                <a:cubicBezTo>
                  <a:pt x="568425" y="3087467"/>
                  <a:pt x="560448" y="3088013"/>
                  <a:pt x="556836" y="3094374"/>
                </a:cubicBezTo>
                <a:cubicBezTo>
                  <a:pt x="528264" y="3099747"/>
                  <a:pt x="471823" y="3109156"/>
                  <a:pt x="412089" y="3121334"/>
                </a:cubicBezTo>
                <a:cubicBezTo>
                  <a:pt x="367235" y="3131096"/>
                  <a:pt x="143790" y="3139436"/>
                  <a:pt x="83929" y="315056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DC29DC-C631-B163-327C-6680AF6FEF44}"/>
              </a:ext>
            </a:extLst>
          </p:cNvPr>
          <p:cNvSpPr txBox="1"/>
          <p:nvPr/>
        </p:nvSpPr>
        <p:spPr>
          <a:xfrm>
            <a:off x="496111" y="3576187"/>
            <a:ext cx="10857689" cy="32818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4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 for Fall Recruitment Event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Sign-up Night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Register New Scouts at this event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Submit payment confirmation for online or paper application, at joining event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Submit sign-in sheet to District Representative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Preview  upcoming Pack events and meeting dates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Invite Parents to Parent orientation meeting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 Meeting to 1-hour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EB17094-32FF-F370-8420-D9B25C4B1E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68" t="29014" r="13956" b="25431"/>
          <a:stretch/>
        </p:blipFill>
        <p:spPr bwMode="auto">
          <a:xfrm>
            <a:off x="1696087" y="310678"/>
            <a:ext cx="8457736" cy="2456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7381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F9B69B4-83A0-695C-7724-EBCB60A34FEF}"/>
              </a:ext>
            </a:extLst>
          </p:cNvPr>
          <p:cNvSpPr txBox="1"/>
          <p:nvPr/>
        </p:nvSpPr>
        <p:spPr>
          <a:xfrm>
            <a:off x="1752903" y="3105834"/>
            <a:ext cx="82860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/>
          </a:p>
          <a:p>
            <a:pPr algn="ctr"/>
            <a:r>
              <a:rPr lang="en-US" b="1" dirty="0"/>
              <a:t>      </a:t>
            </a:r>
            <a:r>
              <a:rPr lang="en-US" b="1" dirty="0">
                <a:solidFill>
                  <a:srgbClr val="C00000"/>
                </a:solidFill>
              </a:rPr>
              <a:t>Section:  Please review the Joining Night Event Guide to talk about  the 5 Stations of the Joining Event</a:t>
            </a:r>
          </a:p>
          <a:p>
            <a:pPr algn="ctr"/>
            <a:endParaRPr lang="en-US" b="1" dirty="0">
              <a:solidFill>
                <a:srgbClr val="C00000"/>
              </a:solidFill>
            </a:endParaRPr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Instructions: Click link below to open or highlight link to open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241B5A-3770-70F3-90BC-058266124318}"/>
              </a:ext>
            </a:extLst>
          </p:cNvPr>
          <p:cNvSpPr txBox="1"/>
          <p:nvPr/>
        </p:nvSpPr>
        <p:spPr>
          <a:xfrm>
            <a:off x="3151762" y="5019872"/>
            <a:ext cx="500001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Fall_Recruitment_Handbook_2025_FINAL.pdf</a:t>
            </a:r>
            <a:r>
              <a:rPr lang="en-US" b="1" dirty="0">
                <a:solidFill>
                  <a:srgbClr val="002060"/>
                </a:solidFill>
              </a:rPr>
              <a:t>	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6DC51E-7A5A-89BF-847A-6EF91115B2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68" t="29014" r="13956" b="25431"/>
          <a:stretch/>
        </p:blipFill>
        <p:spPr bwMode="auto">
          <a:xfrm>
            <a:off x="1667055" y="335062"/>
            <a:ext cx="8457736" cy="2456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2398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450</Words>
  <Application>Microsoft Office PowerPoint</Application>
  <PresentationFormat>Widescreen</PresentationFormat>
  <Paragraphs>73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Gungsuh</vt:lpstr>
      <vt:lpstr>Aptos</vt:lpstr>
      <vt:lpstr>Aptos Display</vt:lpstr>
      <vt:lpstr>Arial</vt:lpstr>
      <vt:lpstr>Times New Roman</vt:lpstr>
      <vt:lpstr>Office Theme</vt:lpstr>
      <vt:lpstr>2025 NCAC Membership Plan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   Let’s grow Scouting!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Stuart Goins</dc:creator>
  <cp:lastModifiedBy>Cynthia Griffiths</cp:lastModifiedBy>
  <cp:revision>11</cp:revision>
  <dcterms:created xsi:type="dcterms:W3CDTF">2025-05-08T19:31:35Z</dcterms:created>
  <dcterms:modified xsi:type="dcterms:W3CDTF">2025-05-19T22:41:38Z</dcterms:modified>
</cp:coreProperties>
</file>